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3.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4.xml" ContentType="application/vnd.openxmlformats-officedocument.themeOverr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2.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5.xml" ContentType="application/vnd.openxmlformats-officedocument.themeOverr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6.xml" ContentType="application/vnd.openxmlformats-officedocument.themeOverr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theme/themeOverride7.xml" ContentType="application/vnd.openxmlformats-officedocument.themeOverr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theme/themeOverride8.xml" ContentType="application/vnd.openxmlformats-officedocument.themeOverrid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theme/themeOverride9.xml" ContentType="application/vnd.openxmlformats-officedocument.themeOverrid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notesSlides/notesSlide3.xml" ContentType="application/vnd.openxmlformats-officedocument.presentationml.notesSlid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notesSlides/notesSlide4.xml" ContentType="application/vnd.openxmlformats-officedocument.presentationml.notesSlid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theme/themeOverride10.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9"/>
  </p:notesMasterIdLst>
  <p:handoutMasterIdLst>
    <p:handoutMasterId r:id="rId20"/>
  </p:handoutMasterIdLst>
  <p:sldIdLst>
    <p:sldId id="309" r:id="rId5"/>
    <p:sldId id="310" r:id="rId6"/>
    <p:sldId id="313" r:id="rId7"/>
    <p:sldId id="353" r:id="rId8"/>
    <p:sldId id="343" r:id="rId9"/>
    <p:sldId id="355" r:id="rId10"/>
    <p:sldId id="344" r:id="rId11"/>
    <p:sldId id="345" r:id="rId12"/>
    <p:sldId id="347" r:id="rId13"/>
    <p:sldId id="348" r:id="rId14"/>
    <p:sldId id="356" r:id="rId15"/>
    <p:sldId id="349" r:id="rId16"/>
    <p:sldId id="350" r:id="rId17"/>
    <p:sldId id="351" r:id="rId1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F1C"/>
    <a:srgbClr val="5461C8"/>
    <a:srgbClr val="64CCC9"/>
    <a:srgbClr val="7C2628"/>
    <a:srgbClr val="F2CD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C97638-667E-403D-BBA3-6A68E230386F}" v="73" dt="2024-06-13T11:09:40.432"/>
    <p1510:client id="{CA565547-0BD2-989B-B161-06A32075B353}" v="5" dt="2024-06-13T09:46:16.172"/>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37"/>
  </p:normalViewPr>
  <p:slideViewPr>
    <p:cSldViewPr snapToGrid="0">
      <p:cViewPr varScale="1">
        <p:scale>
          <a:sx n="108" d="100"/>
          <a:sy n="108" d="100"/>
        </p:scale>
        <p:origin x="736" y="19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ana Lucia Griffoulieres" userId="S::diana.griffoulieres@epf.fr::47d7210c-1fd2-45ac-b2c3-6255981e74c8" providerId="AD" clId="Web-{08C97638-667E-403D-BBA3-6A68E230386F}"/>
    <pc:docChg chg="modSld">
      <pc:chgData name="Diana Lucia Griffoulieres" userId="S::diana.griffoulieres@epf.fr::47d7210c-1fd2-45ac-b2c3-6255981e74c8" providerId="AD" clId="Web-{08C97638-667E-403D-BBA3-6A68E230386F}" dt="2024-06-13T11:09:40.432" v="57"/>
      <pc:docMkLst>
        <pc:docMk/>
      </pc:docMkLst>
      <pc:sldChg chg="modSp">
        <pc:chgData name="Diana Lucia Griffoulieres" userId="S::diana.griffoulieres@epf.fr::47d7210c-1fd2-45ac-b2c3-6255981e74c8" providerId="AD" clId="Web-{08C97638-667E-403D-BBA3-6A68E230386F}" dt="2024-06-13T11:08:51.274" v="51" actId="14100"/>
        <pc:sldMkLst>
          <pc:docMk/>
          <pc:sldMk cId="3353074520" sldId="313"/>
        </pc:sldMkLst>
        <pc:spChg chg="mod">
          <ac:chgData name="Diana Lucia Griffoulieres" userId="S::diana.griffoulieres@epf.fr::47d7210c-1fd2-45ac-b2c3-6255981e74c8" providerId="AD" clId="Web-{08C97638-667E-403D-BBA3-6A68E230386F}" dt="2024-06-13T11:08:51.274" v="51" actId="14100"/>
          <ac:spMkLst>
            <pc:docMk/>
            <pc:sldMk cId="3353074520" sldId="313"/>
            <ac:spMk id="10" creationId="{73498401-7986-4427-83A5-4817D0BA3E85}"/>
          </ac:spMkLst>
        </pc:spChg>
      </pc:sldChg>
      <pc:sldChg chg="modSp">
        <pc:chgData name="Diana Lucia Griffoulieres" userId="S::diana.griffoulieres@epf.fr::47d7210c-1fd2-45ac-b2c3-6255981e74c8" providerId="AD" clId="Web-{08C97638-667E-403D-BBA3-6A68E230386F}" dt="2024-06-13T11:09:40.432" v="57"/>
        <pc:sldMkLst>
          <pc:docMk/>
          <pc:sldMk cId="1306194178" sldId="343"/>
        </pc:sldMkLst>
        <pc:picChg chg="mod modCrop">
          <ac:chgData name="Diana Lucia Griffoulieres" userId="S::diana.griffoulieres@epf.fr::47d7210c-1fd2-45ac-b2c3-6255981e74c8" providerId="AD" clId="Web-{08C97638-667E-403D-BBA3-6A68E230386F}" dt="2024-06-13T11:09:40.432" v="57"/>
          <ac:picMkLst>
            <pc:docMk/>
            <pc:sldMk cId="1306194178" sldId="343"/>
            <ac:picMk id="6" creationId="{1315BB9E-D8A2-401D-9515-68C4959C2DA8}"/>
          </ac:picMkLst>
        </pc:picChg>
      </pc:sldChg>
      <pc:sldChg chg="modSp">
        <pc:chgData name="Diana Lucia Griffoulieres" userId="S::diana.griffoulieres@epf.fr::47d7210c-1fd2-45ac-b2c3-6255981e74c8" providerId="AD" clId="Web-{08C97638-667E-403D-BBA3-6A68E230386F}" dt="2024-06-13T10:18:58.747" v="4" actId="14100"/>
        <pc:sldMkLst>
          <pc:docMk/>
          <pc:sldMk cId="571136075" sldId="355"/>
        </pc:sldMkLst>
        <pc:spChg chg="mod">
          <ac:chgData name="Diana Lucia Griffoulieres" userId="S::diana.griffoulieres@epf.fr::47d7210c-1fd2-45ac-b2c3-6255981e74c8" providerId="AD" clId="Web-{08C97638-667E-403D-BBA3-6A68E230386F}" dt="2024-06-13T10:18:58.747" v="4" actId="14100"/>
          <ac:spMkLst>
            <pc:docMk/>
            <pc:sldMk cId="571136075" sldId="355"/>
            <ac:spMk id="9" creationId="{60C752EA-CF61-4D79-B6AE-18F60A42BEC7}"/>
          </ac:spMkLst>
        </pc:spChg>
      </pc:sldChg>
      <pc:sldChg chg="addSp modSp">
        <pc:chgData name="Diana Lucia Griffoulieres" userId="S::diana.griffoulieres@epf.fr::47d7210c-1fd2-45ac-b2c3-6255981e74c8" providerId="AD" clId="Web-{08C97638-667E-403D-BBA3-6A68E230386F}" dt="2024-06-13T10:28:48.659" v="50" actId="1076"/>
        <pc:sldMkLst>
          <pc:docMk/>
          <pc:sldMk cId="4119860157" sldId="356"/>
        </pc:sldMkLst>
        <pc:spChg chg="add mod">
          <ac:chgData name="Diana Lucia Griffoulieres" userId="S::diana.griffoulieres@epf.fr::47d7210c-1fd2-45ac-b2c3-6255981e74c8" providerId="AD" clId="Web-{08C97638-667E-403D-BBA3-6A68E230386F}" dt="2024-06-13T10:28:48.659" v="50" actId="1076"/>
          <ac:spMkLst>
            <pc:docMk/>
            <pc:sldMk cId="4119860157" sldId="356"/>
            <ac:spMk id="2" creationId="{0D845AFB-E5A9-E591-101A-6610AAD3A979}"/>
          </ac:spMkLst>
        </pc:spChg>
        <pc:spChg chg="mod">
          <ac:chgData name="Diana Lucia Griffoulieres" userId="S::diana.griffoulieres@epf.fr::47d7210c-1fd2-45ac-b2c3-6255981e74c8" providerId="AD" clId="Web-{08C97638-667E-403D-BBA3-6A68E230386F}" dt="2024-06-13T10:28:41.143" v="47" actId="20577"/>
          <ac:spMkLst>
            <pc:docMk/>
            <pc:sldMk cId="4119860157" sldId="356"/>
            <ac:spMk id="11" creationId="{9C6E52AA-A2DD-4600-80B4-9DB2B7B740DC}"/>
          </ac:spMkLst>
        </pc:spChg>
      </pc:sldChg>
    </pc:docChg>
  </pc:docChgLst>
  <pc:docChgLst>
    <pc:chgData name="Diana Lucia Griffoulieres" userId="S::diana.griffoulieres@epf.fr::47d7210c-1fd2-45ac-b2c3-6255981e74c8" providerId="AD" clId="Web-{CA565547-0BD2-989B-B161-06A32075B353}"/>
    <pc:docChg chg="modSld">
      <pc:chgData name="Diana Lucia Griffoulieres" userId="S::diana.griffoulieres@epf.fr::47d7210c-1fd2-45ac-b2c3-6255981e74c8" providerId="AD" clId="Web-{CA565547-0BD2-989B-B161-06A32075B353}" dt="2024-06-13T09:52:21.574" v="4" actId="14100"/>
      <pc:docMkLst>
        <pc:docMk/>
      </pc:docMkLst>
      <pc:sldChg chg="modSp">
        <pc:chgData name="Diana Lucia Griffoulieres" userId="S::diana.griffoulieres@epf.fr::47d7210c-1fd2-45ac-b2c3-6255981e74c8" providerId="AD" clId="Web-{CA565547-0BD2-989B-B161-06A32075B353}" dt="2024-06-13T09:46:14.281" v="3" actId="20577"/>
        <pc:sldMkLst>
          <pc:docMk/>
          <pc:sldMk cId="1958274897" sldId="309"/>
        </pc:sldMkLst>
        <pc:spChg chg="mod">
          <ac:chgData name="Diana Lucia Griffoulieres" userId="S::diana.griffoulieres@epf.fr::47d7210c-1fd2-45ac-b2c3-6255981e74c8" providerId="AD" clId="Web-{CA565547-0BD2-989B-B161-06A32075B353}" dt="2024-06-13T09:46:14.281" v="3" actId="20577"/>
          <ac:spMkLst>
            <pc:docMk/>
            <pc:sldMk cId="1958274897" sldId="309"/>
            <ac:spMk id="2" creationId="{2922815F-A29F-4A6F-9EEA-4605E5223C23}"/>
          </ac:spMkLst>
        </pc:spChg>
      </pc:sldChg>
      <pc:sldChg chg="modSp">
        <pc:chgData name="Diana Lucia Griffoulieres" userId="S::diana.griffoulieres@epf.fr::47d7210c-1fd2-45ac-b2c3-6255981e74c8" providerId="AD" clId="Web-{CA565547-0BD2-989B-B161-06A32075B353}" dt="2024-06-13T09:52:21.574" v="4" actId="14100"/>
        <pc:sldMkLst>
          <pc:docMk/>
          <pc:sldMk cId="1656166347" sldId="351"/>
        </pc:sldMkLst>
        <pc:graphicFrameChg chg="mod">
          <ac:chgData name="Diana Lucia Griffoulieres" userId="S::diana.griffoulieres@epf.fr::47d7210c-1fd2-45ac-b2c3-6255981e74c8" providerId="AD" clId="Web-{CA565547-0BD2-989B-B161-06A32075B353}" dt="2024-06-13T09:52:21.574" v="4" actId="14100"/>
          <ac:graphicFrameMkLst>
            <pc:docMk/>
            <pc:sldMk cId="1656166347" sldId="351"/>
            <ac:graphicFrameMk id="16" creationId="{B8580DFE-4E15-4125-A84E-1796E5E8799F}"/>
          </ac:graphicFrameMkLst>
        </pc:graphicFrameChg>
      </pc:sldChg>
    </pc:docChg>
  </pc:docChgLst>
  <pc:docChgLst>
    <pc:chgData name="Diana Lucia Griffoulieres" userId="47d7210c-1fd2-45ac-b2c3-6255981e74c8" providerId="ADAL" clId="{1B152B60-8A85-412E-A55B-B68CC16AF730}"/>
    <pc:docChg chg="undo custSel addSld delSld modSld">
      <pc:chgData name="Diana Lucia Griffoulieres" userId="47d7210c-1fd2-45ac-b2c3-6255981e74c8" providerId="ADAL" clId="{1B152B60-8A85-412E-A55B-B68CC16AF730}" dt="2024-06-13T09:43:15.283" v="1599" actId="478"/>
      <pc:docMkLst>
        <pc:docMk/>
      </pc:docMkLst>
      <pc:sldChg chg="modSp">
        <pc:chgData name="Diana Lucia Griffoulieres" userId="47d7210c-1fd2-45ac-b2c3-6255981e74c8" providerId="ADAL" clId="{1B152B60-8A85-412E-A55B-B68CC16AF730}" dt="2024-06-13T07:47:37.481" v="63" actId="20577"/>
        <pc:sldMkLst>
          <pc:docMk/>
          <pc:sldMk cId="2987652449" sldId="310"/>
        </pc:sldMkLst>
        <pc:spChg chg="mod">
          <ac:chgData name="Diana Lucia Griffoulieres" userId="47d7210c-1fd2-45ac-b2c3-6255981e74c8" providerId="ADAL" clId="{1B152B60-8A85-412E-A55B-B68CC16AF730}" dt="2024-06-13T07:47:37.481" v="63" actId="20577"/>
          <ac:spMkLst>
            <pc:docMk/>
            <pc:sldMk cId="2987652449" sldId="310"/>
            <ac:spMk id="5" creationId="{48637461-C0B6-4B81-8112-5290C38ECCC9}"/>
          </ac:spMkLst>
        </pc:spChg>
      </pc:sldChg>
      <pc:sldChg chg="modSp">
        <pc:chgData name="Diana Lucia Griffoulieres" userId="47d7210c-1fd2-45ac-b2c3-6255981e74c8" providerId="ADAL" clId="{1B152B60-8A85-412E-A55B-B68CC16AF730}" dt="2024-06-13T07:46:25.244" v="16" actId="20577"/>
        <pc:sldMkLst>
          <pc:docMk/>
          <pc:sldMk cId="3353074520" sldId="313"/>
        </pc:sldMkLst>
        <pc:spChg chg="mod">
          <ac:chgData name="Diana Lucia Griffoulieres" userId="47d7210c-1fd2-45ac-b2c3-6255981e74c8" providerId="ADAL" clId="{1B152B60-8A85-412E-A55B-B68CC16AF730}" dt="2024-06-13T07:46:25.244" v="16" actId="20577"/>
          <ac:spMkLst>
            <pc:docMk/>
            <pc:sldMk cId="3353074520" sldId="313"/>
            <ac:spMk id="2" creationId="{BBACE67B-24A4-4750-B75D-6A31BFDC627E}"/>
          </ac:spMkLst>
        </pc:spChg>
      </pc:sldChg>
      <pc:sldChg chg="del">
        <pc:chgData name="Diana Lucia Griffoulieres" userId="47d7210c-1fd2-45ac-b2c3-6255981e74c8" providerId="ADAL" clId="{1B152B60-8A85-412E-A55B-B68CC16AF730}" dt="2024-06-13T09:41:16.177" v="1524" actId="2696"/>
        <pc:sldMkLst>
          <pc:docMk/>
          <pc:sldMk cId="1042985140" sldId="338"/>
        </pc:sldMkLst>
      </pc:sldChg>
      <pc:sldChg chg="del">
        <pc:chgData name="Diana Lucia Griffoulieres" userId="47d7210c-1fd2-45ac-b2c3-6255981e74c8" providerId="ADAL" clId="{1B152B60-8A85-412E-A55B-B68CC16AF730}" dt="2024-06-13T09:41:16.197" v="1525" actId="2696"/>
        <pc:sldMkLst>
          <pc:docMk/>
          <pc:sldMk cId="2710990478" sldId="339"/>
        </pc:sldMkLst>
      </pc:sldChg>
      <pc:sldChg chg="addSp delSp modSp mod modNotesTx">
        <pc:chgData name="Diana Lucia Griffoulieres" userId="47d7210c-1fd2-45ac-b2c3-6255981e74c8" providerId="ADAL" clId="{1B152B60-8A85-412E-A55B-B68CC16AF730}" dt="2024-06-13T08:57:52.388" v="451" actId="14100"/>
        <pc:sldMkLst>
          <pc:docMk/>
          <pc:sldMk cId="1306194178" sldId="343"/>
        </pc:sldMkLst>
        <pc:spChg chg="add mod">
          <ac:chgData name="Diana Lucia Griffoulieres" userId="47d7210c-1fd2-45ac-b2c3-6255981e74c8" providerId="ADAL" clId="{1B152B60-8A85-412E-A55B-B68CC16AF730}" dt="2024-06-13T08:57:00.461" v="441" actId="1035"/>
          <ac:spMkLst>
            <pc:docMk/>
            <pc:sldMk cId="1306194178" sldId="343"/>
            <ac:spMk id="3" creationId="{D0B3B44C-7FB8-4B33-8DD4-996A99E75E12}"/>
          </ac:spMkLst>
        </pc:spChg>
        <pc:spChg chg="mod">
          <ac:chgData name="Diana Lucia Griffoulieres" userId="47d7210c-1fd2-45ac-b2c3-6255981e74c8" providerId="ADAL" clId="{1B152B60-8A85-412E-A55B-B68CC16AF730}" dt="2024-06-13T08:55:28.812" v="389" actId="1076"/>
          <ac:spMkLst>
            <pc:docMk/>
            <pc:sldMk cId="1306194178" sldId="343"/>
            <ac:spMk id="9" creationId="{60C752EA-CF61-4D79-B6AE-18F60A42BEC7}"/>
          </ac:spMkLst>
        </pc:spChg>
        <pc:spChg chg="add del">
          <ac:chgData name="Diana Lucia Griffoulieres" userId="47d7210c-1fd2-45ac-b2c3-6255981e74c8" providerId="ADAL" clId="{1B152B60-8A85-412E-A55B-B68CC16AF730}" dt="2024-06-13T08:07:01.274" v="67" actId="478"/>
          <ac:spMkLst>
            <pc:docMk/>
            <pc:sldMk cId="1306194178" sldId="343"/>
            <ac:spMk id="10" creationId="{0241FC17-CCFC-4780-8E1C-1A2D9EEB840D}"/>
          </ac:spMkLst>
        </pc:spChg>
        <pc:spChg chg="del mod">
          <ac:chgData name="Diana Lucia Griffoulieres" userId="47d7210c-1fd2-45ac-b2c3-6255981e74c8" providerId="ADAL" clId="{1B152B60-8A85-412E-A55B-B68CC16AF730}" dt="2024-06-13T08:54:12.096" v="299" actId="478"/>
          <ac:spMkLst>
            <pc:docMk/>
            <pc:sldMk cId="1306194178" sldId="343"/>
            <ac:spMk id="14" creationId="{3A0316B3-8F93-4932-A537-B51B3C4C6F49}"/>
          </ac:spMkLst>
        </pc:spChg>
        <pc:spChg chg="del">
          <ac:chgData name="Diana Lucia Griffoulieres" userId="47d7210c-1fd2-45ac-b2c3-6255981e74c8" providerId="ADAL" clId="{1B152B60-8A85-412E-A55B-B68CC16AF730}" dt="2024-06-13T08:53:40.206" v="292" actId="478"/>
          <ac:spMkLst>
            <pc:docMk/>
            <pc:sldMk cId="1306194178" sldId="343"/>
            <ac:spMk id="17" creationId="{082E5AE1-E074-4CC5-A973-5A288BF75A23}"/>
          </ac:spMkLst>
        </pc:spChg>
        <pc:spChg chg="del mod">
          <ac:chgData name="Diana Lucia Griffoulieres" userId="47d7210c-1fd2-45ac-b2c3-6255981e74c8" providerId="ADAL" clId="{1B152B60-8A85-412E-A55B-B68CC16AF730}" dt="2024-06-13T08:53:40.206" v="292" actId="478"/>
          <ac:spMkLst>
            <pc:docMk/>
            <pc:sldMk cId="1306194178" sldId="343"/>
            <ac:spMk id="18" creationId="{4021B42B-5725-4469-8F55-D8BA42C6EAA0}"/>
          </ac:spMkLst>
        </pc:spChg>
        <pc:spChg chg="del">
          <ac:chgData name="Diana Lucia Griffoulieres" userId="47d7210c-1fd2-45ac-b2c3-6255981e74c8" providerId="ADAL" clId="{1B152B60-8A85-412E-A55B-B68CC16AF730}" dt="2024-06-13T08:07:03.175" v="68" actId="478"/>
          <ac:spMkLst>
            <pc:docMk/>
            <pc:sldMk cId="1306194178" sldId="343"/>
            <ac:spMk id="19" creationId="{255AFD52-C8D0-43A8-B6D0-0377AAB4FD41}"/>
          </ac:spMkLst>
        </pc:spChg>
        <pc:spChg chg="add mod">
          <ac:chgData name="Diana Lucia Griffoulieres" userId="47d7210c-1fd2-45ac-b2c3-6255981e74c8" providerId="ADAL" clId="{1B152B60-8A85-412E-A55B-B68CC16AF730}" dt="2024-06-13T08:56:56.703" v="434" actId="1036"/>
          <ac:spMkLst>
            <pc:docMk/>
            <pc:sldMk cId="1306194178" sldId="343"/>
            <ac:spMk id="20" creationId="{27F61DA9-AC15-4452-B643-393FC5E40B14}"/>
          </ac:spMkLst>
        </pc:spChg>
        <pc:graphicFrameChg chg="mod">
          <ac:chgData name="Diana Lucia Griffoulieres" userId="47d7210c-1fd2-45ac-b2c3-6255981e74c8" providerId="ADAL" clId="{1B152B60-8A85-412E-A55B-B68CC16AF730}" dt="2024-06-13T08:55:35.326" v="393" actId="1035"/>
          <ac:graphicFrameMkLst>
            <pc:docMk/>
            <pc:sldMk cId="1306194178" sldId="343"/>
            <ac:graphicFrameMk id="8" creationId="{95B7235E-E901-460B-8B05-6082FED503E0}"/>
          </ac:graphicFrameMkLst>
        </pc:graphicFrameChg>
        <pc:graphicFrameChg chg="add mod">
          <ac:chgData name="Diana Lucia Griffoulieres" userId="47d7210c-1fd2-45ac-b2c3-6255981e74c8" providerId="ADAL" clId="{1B152B60-8A85-412E-A55B-B68CC16AF730}" dt="2024-06-13T08:55:35.326" v="393" actId="1035"/>
          <ac:graphicFrameMkLst>
            <pc:docMk/>
            <pc:sldMk cId="1306194178" sldId="343"/>
            <ac:graphicFrameMk id="12" creationId="{6BB94E24-CAE6-4BEE-A7D4-38341AED7028}"/>
          </ac:graphicFrameMkLst>
        </pc:graphicFrameChg>
        <pc:graphicFrameChg chg="add del mod">
          <ac:chgData name="Diana Lucia Griffoulieres" userId="47d7210c-1fd2-45ac-b2c3-6255981e74c8" providerId="ADAL" clId="{1B152B60-8A85-412E-A55B-B68CC16AF730}" dt="2024-06-13T08:53:52.442" v="293" actId="478"/>
          <ac:graphicFrameMkLst>
            <pc:docMk/>
            <pc:sldMk cId="1306194178" sldId="343"/>
            <ac:graphicFrameMk id="13" creationId="{B2C73BCB-04C9-45AE-9EA8-F2A5B1C8BD51}"/>
          </ac:graphicFrameMkLst>
        </pc:graphicFrameChg>
        <pc:graphicFrameChg chg="add del">
          <ac:chgData name="Diana Lucia Griffoulieres" userId="47d7210c-1fd2-45ac-b2c3-6255981e74c8" providerId="ADAL" clId="{1B152B60-8A85-412E-A55B-B68CC16AF730}" dt="2024-06-13T08:48:15.017" v="163" actId="478"/>
          <ac:graphicFrameMkLst>
            <pc:docMk/>
            <pc:sldMk cId="1306194178" sldId="343"/>
            <ac:graphicFrameMk id="15" creationId="{405CB308-2A4C-48A0-A57D-1097485DFCC9}"/>
          </ac:graphicFrameMkLst>
        </pc:graphicFrameChg>
        <pc:graphicFrameChg chg="del mod">
          <ac:chgData name="Diana Lucia Griffoulieres" userId="47d7210c-1fd2-45ac-b2c3-6255981e74c8" providerId="ADAL" clId="{1B152B60-8A85-412E-A55B-B68CC16AF730}" dt="2024-06-13T08:53:54.952" v="294" actId="478"/>
          <ac:graphicFrameMkLst>
            <pc:docMk/>
            <pc:sldMk cId="1306194178" sldId="343"/>
            <ac:graphicFrameMk id="16" creationId="{6AEE0101-A217-4216-94EB-BAB900DF5BAC}"/>
          </ac:graphicFrameMkLst>
        </pc:graphicFrameChg>
        <pc:picChg chg="add del mod">
          <ac:chgData name="Diana Lucia Griffoulieres" userId="47d7210c-1fd2-45ac-b2c3-6255981e74c8" providerId="ADAL" clId="{1B152B60-8A85-412E-A55B-B68CC16AF730}" dt="2024-06-13T08:57:27.372" v="442" actId="478"/>
          <ac:picMkLst>
            <pc:docMk/>
            <pc:sldMk cId="1306194178" sldId="343"/>
            <ac:picMk id="4" creationId="{DB534A63-72C4-4812-B326-97D4FD066228}"/>
          </ac:picMkLst>
        </pc:picChg>
        <pc:picChg chg="add mod">
          <ac:chgData name="Diana Lucia Griffoulieres" userId="47d7210c-1fd2-45ac-b2c3-6255981e74c8" providerId="ADAL" clId="{1B152B60-8A85-412E-A55B-B68CC16AF730}" dt="2024-06-13T08:57:52.388" v="451" actId="14100"/>
          <ac:picMkLst>
            <pc:docMk/>
            <pc:sldMk cId="1306194178" sldId="343"/>
            <ac:picMk id="6" creationId="{1315BB9E-D8A2-401D-9515-68C4959C2DA8}"/>
          </ac:picMkLst>
        </pc:picChg>
      </pc:sldChg>
      <pc:sldChg chg="addSp delSp modSp mod">
        <pc:chgData name="Diana Lucia Griffoulieres" userId="47d7210c-1fd2-45ac-b2c3-6255981e74c8" providerId="ADAL" clId="{1B152B60-8A85-412E-A55B-B68CC16AF730}" dt="2024-06-13T09:34:53.394" v="1396" actId="207"/>
        <pc:sldMkLst>
          <pc:docMk/>
          <pc:sldMk cId="3965711500" sldId="344"/>
        </pc:sldMkLst>
        <pc:spChg chg="del">
          <ac:chgData name="Diana Lucia Griffoulieres" userId="47d7210c-1fd2-45ac-b2c3-6255981e74c8" providerId="ADAL" clId="{1B152B60-8A85-412E-A55B-B68CC16AF730}" dt="2024-06-13T09:07:53.325" v="880" actId="478"/>
          <ac:spMkLst>
            <pc:docMk/>
            <pc:sldMk cId="3965711500" sldId="344"/>
            <ac:spMk id="5" creationId="{ADD08F79-17F5-4C93-BE36-3951EFB38DAC}"/>
          </ac:spMkLst>
        </pc:spChg>
        <pc:spChg chg="add mod">
          <ac:chgData name="Diana Lucia Griffoulieres" userId="47d7210c-1fd2-45ac-b2c3-6255981e74c8" providerId="ADAL" clId="{1B152B60-8A85-412E-A55B-B68CC16AF730}" dt="2024-06-13T09:34:53.394" v="1396" actId="207"/>
          <ac:spMkLst>
            <pc:docMk/>
            <pc:sldMk cId="3965711500" sldId="344"/>
            <ac:spMk id="8" creationId="{CFEF0B90-C6C8-4FA1-B680-79EFD992550B}"/>
          </ac:spMkLst>
        </pc:spChg>
        <pc:spChg chg="add del mod">
          <ac:chgData name="Diana Lucia Griffoulieres" userId="47d7210c-1fd2-45ac-b2c3-6255981e74c8" providerId="ADAL" clId="{1B152B60-8A85-412E-A55B-B68CC16AF730}" dt="2024-06-13T09:06:38.818" v="863" actId="478"/>
          <ac:spMkLst>
            <pc:docMk/>
            <pc:sldMk cId="3965711500" sldId="344"/>
            <ac:spMk id="9" creationId="{F4590391-75AD-401D-BDA9-CC042004BA41}"/>
          </ac:spMkLst>
        </pc:spChg>
        <pc:spChg chg="add mod">
          <ac:chgData name="Diana Lucia Griffoulieres" userId="47d7210c-1fd2-45ac-b2c3-6255981e74c8" providerId="ADAL" clId="{1B152B60-8A85-412E-A55B-B68CC16AF730}" dt="2024-06-13T09:09:31.963" v="1018" actId="1038"/>
          <ac:spMkLst>
            <pc:docMk/>
            <pc:sldMk cId="3965711500" sldId="344"/>
            <ac:spMk id="10" creationId="{A86C41A3-B57B-47B4-BF6A-BF4EFCE99990}"/>
          </ac:spMkLst>
        </pc:spChg>
        <pc:spChg chg="add mod">
          <ac:chgData name="Diana Lucia Griffoulieres" userId="47d7210c-1fd2-45ac-b2c3-6255981e74c8" providerId="ADAL" clId="{1B152B60-8A85-412E-A55B-B68CC16AF730}" dt="2024-06-13T09:34:53.394" v="1396" actId="207"/>
          <ac:spMkLst>
            <pc:docMk/>
            <pc:sldMk cId="3965711500" sldId="344"/>
            <ac:spMk id="12" creationId="{BCF2DCB1-BD7E-44A0-A2C6-37EC3FEBA222}"/>
          </ac:spMkLst>
        </pc:spChg>
        <pc:spChg chg="del mod">
          <ac:chgData name="Diana Lucia Griffoulieres" userId="47d7210c-1fd2-45ac-b2c3-6255981e74c8" providerId="ADAL" clId="{1B152B60-8A85-412E-A55B-B68CC16AF730}" dt="2024-06-13T09:08:04.144" v="881" actId="478"/>
          <ac:spMkLst>
            <pc:docMk/>
            <pc:sldMk cId="3965711500" sldId="344"/>
            <ac:spMk id="13" creationId="{7AA7CE06-5497-45BE-B1CD-94B8E0DA5886}"/>
          </ac:spMkLst>
        </pc:spChg>
        <pc:spChg chg="add del mod">
          <ac:chgData name="Diana Lucia Griffoulieres" userId="47d7210c-1fd2-45ac-b2c3-6255981e74c8" providerId="ADAL" clId="{1B152B60-8A85-412E-A55B-B68CC16AF730}" dt="2024-06-13T09:08:05.519" v="882" actId="478"/>
          <ac:spMkLst>
            <pc:docMk/>
            <pc:sldMk cId="3965711500" sldId="344"/>
            <ac:spMk id="14" creationId="{6BA2CE76-E54A-4B7B-BF61-CD352D1DA884}"/>
          </ac:spMkLst>
        </pc:spChg>
        <pc:spChg chg="mod">
          <ac:chgData name="Diana Lucia Griffoulieres" userId="47d7210c-1fd2-45ac-b2c3-6255981e74c8" providerId="ADAL" clId="{1B152B60-8A85-412E-A55B-B68CC16AF730}" dt="2024-06-13T09:09:27.594" v="1016" actId="1038"/>
          <ac:spMkLst>
            <pc:docMk/>
            <pc:sldMk cId="3965711500" sldId="344"/>
            <ac:spMk id="20" creationId="{3E2D9F97-18E4-4902-8B3B-94F0401C05CA}"/>
          </ac:spMkLst>
        </pc:spChg>
        <pc:graphicFrameChg chg="add del mod">
          <ac:chgData name="Diana Lucia Griffoulieres" userId="47d7210c-1fd2-45ac-b2c3-6255981e74c8" providerId="ADAL" clId="{1B152B60-8A85-412E-A55B-B68CC16AF730}" dt="2024-06-13T09:06:47.396" v="864" actId="478"/>
          <ac:graphicFrameMkLst>
            <pc:docMk/>
            <pc:sldMk cId="3965711500" sldId="344"/>
            <ac:graphicFrameMk id="11" creationId="{DEEE292F-C787-4643-B6D3-8D5FB2FC9799}"/>
          </ac:graphicFrameMkLst>
        </pc:graphicFrameChg>
        <pc:graphicFrameChg chg="add mod">
          <ac:chgData name="Diana Lucia Griffoulieres" userId="47d7210c-1fd2-45ac-b2c3-6255981e74c8" providerId="ADAL" clId="{1B152B60-8A85-412E-A55B-B68CC16AF730}" dt="2024-06-13T09:09:31.963" v="1018" actId="1038"/>
          <ac:graphicFrameMkLst>
            <pc:docMk/>
            <pc:sldMk cId="3965711500" sldId="344"/>
            <ac:graphicFrameMk id="16" creationId="{5EC7D103-DF46-4C1F-88BF-74A2276C1803}"/>
          </ac:graphicFrameMkLst>
        </pc:graphicFrameChg>
        <pc:graphicFrameChg chg="mod">
          <ac:chgData name="Diana Lucia Griffoulieres" userId="47d7210c-1fd2-45ac-b2c3-6255981e74c8" providerId="ADAL" clId="{1B152B60-8A85-412E-A55B-B68CC16AF730}" dt="2024-06-13T09:09:27.594" v="1016" actId="1038"/>
          <ac:graphicFrameMkLst>
            <pc:docMk/>
            <pc:sldMk cId="3965711500" sldId="344"/>
            <ac:graphicFrameMk id="21" creationId="{77E1388A-8101-429F-AB95-40AD9E7F8B3B}"/>
          </ac:graphicFrameMkLst>
        </pc:graphicFrameChg>
      </pc:sldChg>
      <pc:sldChg chg="addSp delSp modSp">
        <pc:chgData name="Diana Lucia Griffoulieres" userId="47d7210c-1fd2-45ac-b2c3-6255981e74c8" providerId="ADAL" clId="{1B152B60-8A85-412E-A55B-B68CC16AF730}" dt="2024-06-13T09:43:15.283" v="1599" actId="478"/>
        <pc:sldMkLst>
          <pc:docMk/>
          <pc:sldMk cId="3592673433" sldId="345"/>
        </pc:sldMkLst>
        <pc:spChg chg="del">
          <ac:chgData name="Diana Lucia Griffoulieres" userId="47d7210c-1fd2-45ac-b2c3-6255981e74c8" providerId="ADAL" clId="{1B152B60-8A85-412E-A55B-B68CC16AF730}" dt="2024-06-13T09:43:15.283" v="1599" actId="478"/>
          <ac:spMkLst>
            <pc:docMk/>
            <pc:sldMk cId="3592673433" sldId="345"/>
            <ac:spMk id="5" creationId="{ADD08F79-17F5-4C93-BE36-3951EFB38DAC}"/>
          </ac:spMkLst>
        </pc:spChg>
        <pc:spChg chg="add">
          <ac:chgData name="Diana Lucia Griffoulieres" userId="47d7210c-1fd2-45ac-b2c3-6255981e74c8" providerId="ADAL" clId="{1B152B60-8A85-412E-A55B-B68CC16AF730}" dt="2024-06-13T09:10:02.078" v="1021"/>
          <ac:spMkLst>
            <pc:docMk/>
            <pc:sldMk cId="3592673433" sldId="345"/>
            <ac:spMk id="8" creationId="{3071AF8B-A120-4E8F-87DD-2E9C9B615C40}"/>
          </ac:spMkLst>
        </pc:spChg>
        <pc:spChg chg="add mod">
          <ac:chgData name="Diana Lucia Griffoulieres" userId="47d7210c-1fd2-45ac-b2c3-6255981e74c8" providerId="ADAL" clId="{1B152B60-8A85-412E-A55B-B68CC16AF730}" dt="2024-06-13T09:34:49.666" v="1395" actId="207"/>
          <ac:spMkLst>
            <pc:docMk/>
            <pc:sldMk cId="3592673433" sldId="345"/>
            <ac:spMk id="10" creationId="{7450FF80-A45B-4EA5-AA36-6D6175B5FD34}"/>
          </ac:spMkLst>
        </pc:spChg>
        <pc:spChg chg="add">
          <ac:chgData name="Diana Lucia Griffoulieres" userId="47d7210c-1fd2-45ac-b2c3-6255981e74c8" providerId="ADAL" clId="{1B152B60-8A85-412E-A55B-B68CC16AF730}" dt="2024-06-13T09:10:02.078" v="1021"/>
          <ac:spMkLst>
            <pc:docMk/>
            <pc:sldMk cId="3592673433" sldId="345"/>
            <ac:spMk id="11" creationId="{AF0FE1A1-B9BC-4C78-9984-15C99A26CC7B}"/>
          </ac:spMkLst>
        </pc:spChg>
        <pc:spChg chg="add mod">
          <ac:chgData name="Diana Lucia Griffoulieres" userId="47d7210c-1fd2-45ac-b2c3-6255981e74c8" providerId="ADAL" clId="{1B152B60-8A85-412E-A55B-B68CC16AF730}" dt="2024-06-13T09:34:49.666" v="1395" actId="207"/>
          <ac:spMkLst>
            <pc:docMk/>
            <pc:sldMk cId="3592673433" sldId="345"/>
            <ac:spMk id="12" creationId="{21375FED-46F0-4064-B8D5-6497D70D5CDD}"/>
          </ac:spMkLst>
        </pc:spChg>
        <pc:spChg chg="del">
          <ac:chgData name="Diana Lucia Griffoulieres" userId="47d7210c-1fd2-45ac-b2c3-6255981e74c8" providerId="ADAL" clId="{1B152B60-8A85-412E-A55B-B68CC16AF730}" dt="2024-06-13T09:09:52.090" v="1019" actId="478"/>
          <ac:spMkLst>
            <pc:docMk/>
            <pc:sldMk cId="3592673433" sldId="345"/>
            <ac:spMk id="13" creationId="{7AA7CE06-5497-45BE-B1CD-94B8E0DA5886}"/>
          </ac:spMkLst>
        </pc:spChg>
        <pc:spChg chg="del">
          <ac:chgData name="Diana Lucia Griffoulieres" userId="47d7210c-1fd2-45ac-b2c3-6255981e74c8" providerId="ADAL" clId="{1B152B60-8A85-412E-A55B-B68CC16AF730}" dt="2024-06-13T09:10:00.794" v="1020" actId="478"/>
          <ac:spMkLst>
            <pc:docMk/>
            <pc:sldMk cId="3592673433" sldId="345"/>
            <ac:spMk id="20" creationId="{3E2D9F97-18E4-4902-8B3B-94F0401C05CA}"/>
          </ac:spMkLst>
        </pc:spChg>
        <pc:graphicFrameChg chg="mod">
          <ac:chgData name="Diana Lucia Griffoulieres" userId="47d7210c-1fd2-45ac-b2c3-6255981e74c8" providerId="ADAL" clId="{1B152B60-8A85-412E-A55B-B68CC16AF730}" dt="2024-06-13T09:10:19.613" v="1033" actId="1038"/>
          <ac:graphicFrameMkLst>
            <pc:docMk/>
            <pc:sldMk cId="3592673433" sldId="345"/>
            <ac:graphicFrameMk id="9" creationId="{710D5C0A-A35E-423D-802E-A4427F1C0133}"/>
          </ac:graphicFrameMkLst>
        </pc:graphicFrameChg>
        <pc:graphicFrameChg chg="add mod">
          <ac:chgData name="Diana Lucia Griffoulieres" userId="47d7210c-1fd2-45ac-b2c3-6255981e74c8" providerId="ADAL" clId="{1B152B60-8A85-412E-A55B-B68CC16AF730}" dt="2024-06-13T09:10:55.659" v="1050" actId="1038"/>
          <ac:graphicFrameMkLst>
            <pc:docMk/>
            <pc:sldMk cId="3592673433" sldId="345"/>
            <ac:graphicFrameMk id="14" creationId="{8356040E-BD73-48D4-8D43-9201B846F5E4}"/>
          </ac:graphicFrameMkLst>
        </pc:graphicFrameChg>
      </pc:sldChg>
      <pc:sldChg chg="del">
        <pc:chgData name="Diana Lucia Griffoulieres" userId="47d7210c-1fd2-45ac-b2c3-6255981e74c8" providerId="ADAL" clId="{1B152B60-8A85-412E-A55B-B68CC16AF730}" dt="2024-06-13T09:01:45.027" v="642" actId="2696"/>
        <pc:sldMkLst>
          <pc:docMk/>
          <pc:sldMk cId="111016308" sldId="346"/>
        </pc:sldMkLst>
      </pc:sldChg>
      <pc:sldChg chg="addSp delSp modSp">
        <pc:chgData name="Diana Lucia Griffoulieres" userId="47d7210c-1fd2-45ac-b2c3-6255981e74c8" providerId="ADAL" clId="{1B152B60-8A85-412E-A55B-B68CC16AF730}" dt="2024-06-13T09:43:11.046" v="1598" actId="478"/>
        <pc:sldMkLst>
          <pc:docMk/>
          <pc:sldMk cId="1207621546" sldId="347"/>
        </pc:sldMkLst>
        <pc:spChg chg="del">
          <ac:chgData name="Diana Lucia Griffoulieres" userId="47d7210c-1fd2-45ac-b2c3-6255981e74c8" providerId="ADAL" clId="{1B152B60-8A85-412E-A55B-B68CC16AF730}" dt="2024-06-13T09:43:11.046" v="1598" actId="478"/>
          <ac:spMkLst>
            <pc:docMk/>
            <pc:sldMk cId="1207621546" sldId="347"/>
            <ac:spMk id="5" creationId="{ADD08F79-17F5-4C93-BE36-3951EFB38DAC}"/>
          </ac:spMkLst>
        </pc:spChg>
        <pc:spChg chg="add">
          <ac:chgData name="Diana Lucia Griffoulieres" userId="47d7210c-1fd2-45ac-b2c3-6255981e74c8" providerId="ADAL" clId="{1B152B60-8A85-412E-A55B-B68CC16AF730}" dt="2024-06-13T09:11:20.372" v="1053"/>
          <ac:spMkLst>
            <pc:docMk/>
            <pc:sldMk cId="1207621546" sldId="347"/>
            <ac:spMk id="9" creationId="{FAAA1461-407E-44C8-B211-DF98AE085AEA}"/>
          </ac:spMkLst>
        </pc:spChg>
        <pc:spChg chg="add mod">
          <ac:chgData name="Diana Lucia Griffoulieres" userId="47d7210c-1fd2-45ac-b2c3-6255981e74c8" providerId="ADAL" clId="{1B152B60-8A85-412E-A55B-B68CC16AF730}" dt="2024-06-13T09:34:45.729" v="1394" actId="207"/>
          <ac:spMkLst>
            <pc:docMk/>
            <pc:sldMk cId="1207621546" sldId="347"/>
            <ac:spMk id="10" creationId="{3912615A-6518-4596-BA55-257EA63E4C62}"/>
          </ac:spMkLst>
        </pc:spChg>
        <pc:spChg chg="add">
          <ac:chgData name="Diana Lucia Griffoulieres" userId="47d7210c-1fd2-45ac-b2c3-6255981e74c8" providerId="ADAL" clId="{1B152B60-8A85-412E-A55B-B68CC16AF730}" dt="2024-06-13T09:11:20.372" v="1053"/>
          <ac:spMkLst>
            <pc:docMk/>
            <pc:sldMk cId="1207621546" sldId="347"/>
            <ac:spMk id="11" creationId="{E97424AE-F1DF-4F9A-944A-AF25B14229E6}"/>
          </ac:spMkLst>
        </pc:spChg>
        <pc:spChg chg="add mod">
          <ac:chgData name="Diana Lucia Griffoulieres" userId="47d7210c-1fd2-45ac-b2c3-6255981e74c8" providerId="ADAL" clId="{1B152B60-8A85-412E-A55B-B68CC16AF730}" dt="2024-06-13T09:34:45.729" v="1394" actId="207"/>
          <ac:spMkLst>
            <pc:docMk/>
            <pc:sldMk cId="1207621546" sldId="347"/>
            <ac:spMk id="12" creationId="{F728290B-B2B5-436F-956C-024748DBEEF6}"/>
          </ac:spMkLst>
        </pc:spChg>
        <pc:spChg chg="del">
          <ac:chgData name="Diana Lucia Griffoulieres" userId="47d7210c-1fd2-45ac-b2c3-6255981e74c8" providerId="ADAL" clId="{1B152B60-8A85-412E-A55B-B68CC16AF730}" dt="2024-06-13T09:11:18.985" v="1052" actId="478"/>
          <ac:spMkLst>
            <pc:docMk/>
            <pc:sldMk cId="1207621546" sldId="347"/>
            <ac:spMk id="13" creationId="{7AA7CE06-5497-45BE-B1CD-94B8E0DA5886}"/>
          </ac:spMkLst>
        </pc:spChg>
        <pc:spChg chg="del">
          <ac:chgData name="Diana Lucia Griffoulieres" userId="47d7210c-1fd2-45ac-b2c3-6255981e74c8" providerId="ADAL" clId="{1B152B60-8A85-412E-A55B-B68CC16AF730}" dt="2024-06-13T09:11:17.436" v="1051" actId="478"/>
          <ac:spMkLst>
            <pc:docMk/>
            <pc:sldMk cId="1207621546" sldId="347"/>
            <ac:spMk id="20" creationId="{3E2D9F97-18E4-4902-8B3B-94F0401C05CA}"/>
          </ac:spMkLst>
        </pc:spChg>
        <pc:graphicFrameChg chg="mod">
          <ac:chgData name="Diana Lucia Griffoulieres" userId="47d7210c-1fd2-45ac-b2c3-6255981e74c8" providerId="ADAL" clId="{1B152B60-8A85-412E-A55B-B68CC16AF730}" dt="2024-06-13T09:11:33.773" v="1063" actId="1038"/>
          <ac:graphicFrameMkLst>
            <pc:docMk/>
            <pc:sldMk cId="1207621546" sldId="347"/>
            <ac:graphicFrameMk id="8" creationId="{860045E9-DA62-4998-8B4D-1009A363E9CD}"/>
          </ac:graphicFrameMkLst>
        </pc:graphicFrameChg>
        <pc:graphicFrameChg chg="add mod">
          <ac:chgData name="Diana Lucia Griffoulieres" userId="47d7210c-1fd2-45ac-b2c3-6255981e74c8" providerId="ADAL" clId="{1B152B60-8A85-412E-A55B-B68CC16AF730}" dt="2024-06-13T09:12:03.563" v="1069" actId="1037"/>
          <ac:graphicFrameMkLst>
            <pc:docMk/>
            <pc:sldMk cId="1207621546" sldId="347"/>
            <ac:graphicFrameMk id="14" creationId="{CF491AB7-12B6-4DC1-A630-515C7330304B}"/>
          </ac:graphicFrameMkLst>
        </pc:graphicFrameChg>
      </pc:sldChg>
      <pc:sldChg chg="addSp delSp modSp">
        <pc:chgData name="Diana Lucia Griffoulieres" userId="47d7210c-1fd2-45ac-b2c3-6255981e74c8" providerId="ADAL" clId="{1B152B60-8A85-412E-A55B-B68CC16AF730}" dt="2024-06-13T09:43:06.999" v="1597" actId="478"/>
        <pc:sldMkLst>
          <pc:docMk/>
          <pc:sldMk cId="1590143190" sldId="348"/>
        </pc:sldMkLst>
        <pc:spChg chg="del">
          <ac:chgData name="Diana Lucia Griffoulieres" userId="47d7210c-1fd2-45ac-b2c3-6255981e74c8" providerId="ADAL" clId="{1B152B60-8A85-412E-A55B-B68CC16AF730}" dt="2024-06-13T09:43:06.999" v="1597" actId="478"/>
          <ac:spMkLst>
            <pc:docMk/>
            <pc:sldMk cId="1590143190" sldId="348"/>
            <ac:spMk id="5" creationId="{ADD08F79-17F5-4C93-BE36-3951EFB38DAC}"/>
          </ac:spMkLst>
        </pc:spChg>
        <pc:spChg chg="mod">
          <ac:chgData name="Diana Lucia Griffoulieres" userId="47d7210c-1fd2-45ac-b2c3-6255981e74c8" providerId="ADAL" clId="{1B152B60-8A85-412E-A55B-B68CC16AF730}" dt="2024-06-13T09:14:36.182" v="1163" actId="1035"/>
          <ac:spMkLst>
            <pc:docMk/>
            <pc:sldMk cId="1590143190" sldId="348"/>
            <ac:spMk id="8" creationId="{796564C7-5B9F-4D93-9BFA-1C39D9C474F8}"/>
          </ac:spMkLst>
        </pc:spChg>
        <pc:spChg chg="del">
          <ac:chgData name="Diana Lucia Griffoulieres" userId="47d7210c-1fd2-45ac-b2c3-6255981e74c8" providerId="ADAL" clId="{1B152B60-8A85-412E-A55B-B68CC16AF730}" dt="2024-06-13T09:13:24.838" v="1102" actId="478"/>
          <ac:spMkLst>
            <pc:docMk/>
            <pc:sldMk cId="1590143190" sldId="348"/>
            <ac:spMk id="9" creationId="{EA6BDC1E-93EF-440C-ABF2-309922EC573E}"/>
          </ac:spMkLst>
        </pc:spChg>
        <pc:spChg chg="del">
          <ac:chgData name="Diana Lucia Griffoulieres" userId="47d7210c-1fd2-45ac-b2c3-6255981e74c8" providerId="ADAL" clId="{1B152B60-8A85-412E-A55B-B68CC16AF730}" dt="2024-06-13T09:12:46.215" v="1073" actId="478"/>
          <ac:spMkLst>
            <pc:docMk/>
            <pc:sldMk cId="1590143190" sldId="348"/>
            <ac:spMk id="13" creationId="{7AA7CE06-5497-45BE-B1CD-94B8E0DA5886}"/>
          </ac:spMkLst>
        </pc:spChg>
        <pc:spChg chg="mod">
          <ac:chgData name="Diana Lucia Griffoulieres" userId="47d7210c-1fd2-45ac-b2c3-6255981e74c8" providerId="ADAL" clId="{1B152B60-8A85-412E-A55B-B68CC16AF730}" dt="2024-06-13T09:14:36.182" v="1163" actId="1035"/>
          <ac:spMkLst>
            <pc:docMk/>
            <pc:sldMk cId="1590143190" sldId="348"/>
            <ac:spMk id="14" creationId="{AA0B272B-71E2-4665-A888-1D6E273ACC67}"/>
          </ac:spMkLst>
        </pc:spChg>
        <pc:spChg chg="mod">
          <ac:chgData name="Diana Lucia Griffoulieres" userId="47d7210c-1fd2-45ac-b2c3-6255981e74c8" providerId="ADAL" clId="{1B152B60-8A85-412E-A55B-B68CC16AF730}" dt="2024-06-13T09:14:36.182" v="1163" actId="1035"/>
          <ac:spMkLst>
            <pc:docMk/>
            <pc:sldMk cId="1590143190" sldId="348"/>
            <ac:spMk id="15" creationId="{B41A5FBF-2147-4B4C-AB59-F806064DB7F0}"/>
          </ac:spMkLst>
        </pc:spChg>
        <pc:spChg chg="del">
          <ac:chgData name="Diana Lucia Griffoulieres" userId="47d7210c-1fd2-45ac-b2c3-6255981e74c8" providerId="ADAL" clId="{1B152B60-8A85-412E-A55B-B68CC16AF730}" dt="2024-06-13T09:12:48.216" v="1074" actId="478"/>
          <ac:spMkLst>
            <pc:docMk/>
            <pc:sldMk cId="1590143190" sldId="348"/>
            <ac:spMk id="16" creationId="{AD8EFEB6-BF4F-4359-82E5-BD48DAB9AD55}"/>
          </ac:spMkLst>
        </pc:spChg>
        <pc:spChg chg="add mod">
          <ac:chgData name="Diana Lucia Griffoulieres" userId="47d7210c-1fd2-45ac-b2c3-6255981e74c8" providerId="ADAL" clId="{1B152B60-8A85-412E-A55B-B68CC16AF730}" dt="2024-06-13T09:34:41.482" v="1393" actId="207"/>
          <ac:spMkLst>
            <pc:docMk/>
            <pc:sldMk cId="1590143190" sldId="348"/>
            <ac:spMk id="18" creationId="{02DD1A63-EEC6-4B82-8401-FCA05E2BC444}"/>
          </ac:spMkLst>
        </pc:spChg>
        <pc:spChg chg="add mod">
          <ac:chgData name="Diana Lucia Griffoulieres" userId="47d7210c-1fd2-45ac-b2c3-6255981e74c8" providerId="ADAL" clId="{1B152B60-8A85-412E-A55B-B68CC16AF730}" dt="2024-06-13T09:34:41.482" v="1393" actId="207"/>
          <ac:spMkLst>
            <pc:docMk/>
            <pc:sldMk cId="1590143190" sldId="348"/>
            <ac:spMk id="19" creationId="{DB7957BB-15B3-48A3-A098-3D8EDA32F6DA}"/>
          </ac:spMkLst>
        </pc:spChg>
        <pc:spChg chg="add mod">
          <ac:chgData name="Diana Lucia Griffoulieres" userId="47d7210c-1fd2-45ac-b2c3-6255981e74c8" providerId="ADAL" clId="{1B152B60-8A85-412E-A55B-B68CC16AF730}" dt="2024-06-13T09:14:36.182" v="1163" actId="1035"/>
          <ac:spMkLst>
            <pc:docMk/>
            <pc:sldMk cId="1590143190" sldId="348"/>
            <ac:spMk id="20" creationId="{4CCA7FB0-6943-44DE-ADFA-EDB8E112DD3B}"/>
          </ac:spMkLst>
        </pc:spChg>
        <pc:graphicFrameChg chg="mod">
          <ac:chgData name="Diana Lucia Griffoulieres" userId="47d7210c-1fd2-45ac-b2c3-6255981e74c8" providerId="ADAL" clId="{1B152B60-8A85-412E-A55B-B68CC16AF730}" dt="2024-06-13T09:14:36.182" v="1163" actId="1035"/>
          <ac:graphicFrameMkLst>
            <pc:docMk/>
            <pc:sldMk cId="1590143190" sldId="348"/>
            <ac:graphicFrameMk id="12" creationId="{38CB431F-2EEB-4062-B3F0-26245ED9F4FA}"/>
          </ac:graphicFrameMkLst>
        </pc:graphicFrameChg>
        <pc:graphicFrameChg chg="del mod">
          <ac:chgData name="Diana Lucia Griffoulieres" userId="47d7210c-1fd2-45ac-b2c3-6255981e74c8" providerId="ADAL" clId="{1B152B60-8A85-412E-A55B-B68CC16AF730}" dt="2024-06-13T09:15:12.306" v="1164" actId="478"/>
          <ac:graphicFrameMkLst>
            <pc:docMk/>
            <pc:sldMk cId="1590143190" sldId="348"/>
            <ac:graphicFrameMk id="17" creationId="{298B5DBE-CE8A-4B5C-91C6-15A27CF6C04E}"/>
          </ac:graphicFrameMkLst>
        </pc:graphicFrameChg>
        <pc:graphicFrameChg chg="add mod">
          <ac:chgData name="Diana Lucia Griffoulieres" userId="47d7210c-1fd2-45ac-b2c3-6255981e74c8" providerId="ADAL" clId="{1B152B60-8A85-412E-A55B-B68CC16AF730}" dt="2024-06-13T09:15:25.978" v="1169" actId="1037"/>
          <ac:graphicFrameMkLst>
            <pc:docMk/>
            <pc:sldMk cId="1590143190" sldId="348"/>
            <ac:graphicFrameMk id="21" creationId="{10D25247-4ACD-4953-BA51-E780A8DE61E1}"/>
          </ac:graphicFrameMkLst>
        </pc:graphicFrameChg>
      </pc:sldChg>
      <pc:sldChg chg="addSp delSp modSp mod">
        <pc:chgData name="Diana Lucia Griffoulieres" userId="47d7210c-1fd2-45ac-b2c3-6255981e74c8" providerId="ADAL" clId="{1B152B60-8A85-412E-A55B-B68CC16AF730}" dt="2024-06-13T09:42:59.698" v="1595" actId="478"/>
        <pc:sldMkLst>
          <pc:docMk/>
          <pc:sldMk cId="934416678" sldId="349"/>
        </pc:sldMkLst>
        <pc:spChg chg="del">
          <ac:chgData name="Diana Lucia Griffoulieres" userId="47d7210c-1fd2-45ac-b2c3-6255981e74c8" providerId="ADAL" clId="{1B152B60-8A85-412E-A55B-B68CC16AF730}" dt="2024-06-13T09:30:32.770" v="1333" actId="478"/>
          <ac:spMkLst>
            <pc:docMk/>
            <pc:sldMk cId="934416678" sldId="349"/>
            <ac:spMk id="4" creationId="{EB0923C2-13C1-43E1-9A0D-1617435D89CA}"/>
          </ac:spMkLst>
        </pc:spChg>
        <pc:spChg chg="del">
          <ac:chgData name="Diana Lucia Griffoulieres" userId="47d7210c-1fd2-45ac-b2c3-6255981e74c8" providerId="ADAL" clId="{1B152B60-8A85-412E-A55B-B68CC16AF730}" dt="2024-06-13T09:42:59.698" v="1595" actId="478"/>
          <ac:spMkLst>
            <pc:docMk/>
            <pc:sldMk cId="934416678" sldId="349"/>
            <ac:spMk id="5" creationId="{94D0C41F-3CDB-4B7E-B177-9D47373991D8}"/>
          </ac:spMkLst>
        </pc:spChg>
        <pc:spChg chg="del">
          <ac:chgData name="Diana Lucia Griffoulieres" userId="47d7210c-1fd2-45ac-b2c3-6255981e74c8" providerId="ADAL" clId="{1B152B60-8A85-412E-A55B-B68CC16AF730}" dt="2024-06-13T09:18:51.030" v="1225" actId="478"/>
          <ac:spMkLst>
            <pc:docMk/>
            <pc:sldMk cId="934416678" sldId="349"/>
            <ac:spMk id="7" creationId="{882E092A-1E6C-4764-A5AC-41CE4DDF6106}"/>
          </ac:spMkLst>
        </pc:spChg>
        <pc:spChg chg="del">
          <ac:chgData name="Diana Lucia Griffoulieres" userId="47d7210c-1fd2-45ac-b2c3-6255981e74c8" providerId="ADAL" clId="{1B152B60-8A85-412E-A55B-B68CC16AF730}" dt="2024-06-13T09:19:08.756" v="1228" actId="478"/>
          <ac:spMkLst>
            <pc:docMk/>
            <pc:sldMk cId="934416678" sldId="349"/>
            <ac:spMk id="9" creationId="{D6DC7FCC-A47E-429C-B09B-7CF7AFCAEF54}"/>
          </ac:spMkLst>
        </pc:spChg>
        <pc:spChg chg="add mod">
          <ac:chgData name="Diana Lucia Griffoulieres" userId="47d7210c-1fd2-45ac-b2c3-6255981e74c8" providerId="ADAL" clId="{1B152B60-8A85-412E-A55B-B68CC16AF730}" dt="2024-06-13T09:33:17.513" v="1368" actId="14100"/>
          <ac:spMkLst>
            <pc:docMk/>
            <pc:sldMk cId="934416678" sldId="349"/>
            <ac:spMk id="10" creationId="{6EA1028A-C2E9-4F60-B128-1CB6C0C896F3}"/>
          </ac:spMkLst>
        </pc:spChg>
        <pc:spChg chg="add del mod">
          <ac:chgData name="Diana Lucia Griffoulieres" userId="47d7210c-1fd2-45ac-b2c3-6255981e74c8" providerId="ADAL" clId="{1B152B60-8A85-412E-A55B-B68CC16AF730}" dt="2024-06-13T09:33:17.513" v="1368" actId="14100"/>
          <ac:spMkLst>
            <pc:docMk/>
            <pc:sldMk cId="934416678" sldId="349"/>
            <ac:spMk id="11" creationId="{CFBF2BD2-2E1D-4240-BB4D-AD2D074EF86F}"/>
          </ac:spMkLst>
        </pc:spChg>
        <pc:spChg chg="mod">
          <ac:chgData name="Diana Lucia Griffoulieres" userId="47d7210c-1fd2-45ac-b2c3-6255981e74c8" providerId="ADAL" clId="{1B152B60-8A85-412E-A55B-B68CC16AF730}" dt="2024-06-13T09:33:22.273" v="1379" actId="1035"/>
          <ac:spMkLst>
            <pc:docMk/>
            <pc:sldMk cId="934416678" sldId="349"/>
            <ac:spMk id="13" creationId="{5F7FA9BD-A08B-4876-950D-6A500ED6B501}"/>
          </ac:spMkLst>
        </pc:spChg>
        <pc:spChg chg="add mod">
          <ac:chgData name="Diana Lucia Griffoulieres" userId="47d7210c-1fd2-45ac-b2c3-6255981e74c8" providerId="ADAL" clId="{1B152B60-8A85-412E-A55B-B68CC16AF730}" dt="2024-06-13T09:34:26.926" v="1391" actId="207"/>
          <ac:spMkLst>
            <pc:docMk/>
            <pc:sldMk cId="934416678" sldId="349"/>
            <ac:spMk id="14" creationId="{2AD18261-B8DF-4D0A-97FF-ECB7E8016539}"/>
          </ac:spMkLst>
        </pc:spChg>
        <pc:spChg chg="add mod">
          <ac:chgData name="Diana Lucia Griffoulieres" userId="47d7210c-1fd2-45ac-b2c3-6255981e74c8" providerId="ADAL" clId="{1B152B60-8A85-412E-A55B-B68CC16AF730}" dt="2024-06-13T09:34:26.926" v="1391" actId="207"/>
          <ac:spMkLst>
            <pc:docMk/>
            <pc:sldMk cId="934416678" sldId="349"/>
            <ac:spMk id="15" creationId="{B6DBA929-85C2-4CBD-ADA8-51667090A0E4}"/>
          </ac:spMkLst>
        </pc:spChg>
        <pc:spChg chg="add mod">
          <ac:chgData name="Diana Lucia Griffoulieres" userId="47d7210c-1fd2-45ac-b2c3-6255981e74c8" providerId="ADAL" clId="{1B152B60-8A85-412E-A55B-B68CC16AF730}" dt="2024-06-13T09:33:28.688" v="1389" actId="5793"/>
          <ac:spMkLst>
            <pc:docMk/>
            <pc:sldMk cId="934416678" sldId="349"/>
            <ac:spMk id="19" creationId="{6E60C429-DEA6-410C-9588-322598EB6F9B}"/>
          </ac:spMkLst>
        </pc:spChg>
        <pc:graphicFrameChg chg="mod">
          <ac:chgData name="Diana Lucia Griffoulieres" userId="47d7210c-1fd2-45ac-b2c3-6255981e74c8" providerId="ADAL" clId="{1B152B60-8A85-412E-A55B-B68CC16AF730}" dt="2024-06-13T09:25:38.130" v="1308" actId="14100"/>
          <ac:graphicFrameMkLst>
            <pc:docMk/>
            <pc:sldMk cId="934416678" sldId="349"/>
            <ac:graphicFrameMk id="12" creationId="{9D89D77E-E3E4-4401-ABEF-6BDA0D16DC48}"/>
          </ac:graphicFrameMkLst>
        </pc:graphicFrameChg>
        <pc:graphicFrameChg chg="add del mod">
          <ac:chgData name="Diana Lucia Griffoulieres" userId="47d7210c-1fd2-45ac-b2c3-6255981e74c8" providerId="ADAL" clId="{1B152B60-8A85-412E-A55B-B68CC16AF730}" dt="2024-06-13T09:29:37.653" v="1318" actId="478"/>
          <ac:graphicFrameMkLst>
            <pc:docMk/>
            <pc:sldMk cId="934416678" sldId="349"/>
            <ac:graphicFrameMk id="16" creationId="{1C3A65BA-D2C6-4070-82C2-4CBE3C519E7D}"/>
          </ac:graphicFrameMkLst>
        </pc:graphicFrameChg>
        <pc:picChg chg="add del mod">
          <ac:chgData name="Diana Lucia Griffoulieres" userId="47d7210c-1fd2-45ac-b2c3-6255981e74c8" providerId="ADAL" clId="{1B152B60-8A85-412E-A55B-B68CC16AF730}" dt="2024-06-13T09:30:49.025" v="1335" actId="478"/>
          <ac:picMkLst>
            <pc:docMk/>
            <pc:sldMk cId="934416678" sldId="349"/>
            <ac:picMk id="2" creationId="{55EE039C-2A95-443E-9DF1-707FB1AE4EFB}"/>
          </ac:picMkLst>
        </pc:picChg>
        <pc:picChg chg="add del mod">
          <ac:chgData name="Diana Lucia Griffoulieres" userId="47d7210c-1fd2-45ac-b2c3-6255981e74c8" providerId="ADAL" clId="{1B152B60-8A85-412E-A55B-B68CC16AF730}" dt="2024-06-13T09:32:01.025" v="1338" actId="478"/>
          <ac:picMkLst>
            <pc:docMk/>
            <pc:sldMk cId="934416678" sldId="349"/>
            <ac:picMk id="3" creationId="{96F273B7-9C99-4E9E-B5A4-A1A8ADCB7219}"/>
          </ac:picMkLst>
        </pc:picChg>
        <pc:picChg chg="add mod">
          <ac:chgData name="Diana Lucia Griffoulieres" userId="47d7210c-1fd2-45ac-b2c3-6255981e74c8" providerId="ADAL" clId="{1B152B60-8A85-412E-A55B-B68CC16AF730}" dt="2024-06-13T09:32:05.858" v="1340" actId="1076"/>
          <ac:picMkLst>
            <pc:docMk/>
            <pc:sldMk cId="934416678" sldId="349"/>
            <ac:picMk id="17" creationId="{F1C63851-6931-45B2-A9F1-48834E3ACCF6}"/>
          </ac:picMkLst>
        </pc:picChg>
        <pc:picChg chg="add mod">
          <ac:chgData name="Diana Lucia Griffoulieres" userId="47d7210c-1fd2-45ac-b2c3-6255981e74c8" providerId="ADAL" clId="{1B152B60-8A85-412E-A55B-B68CC16AF730}" dt="2024-06-13T09:32:11.521" v="1342" actId="1076"/>
          <ac:picMkLst>
            <pc:docMk/>
            <pc:sldMk cId="934416678" sldId="349"/>
            <ac:picMk id="18" creationId="{4EFF3E8C-EFFF-46E0-B8E3-02482C7FBEC3}"/>
          </ac:picMkLst>
        </pc:picChg>
      </pc:sldChg>
      <pc:sldChg chg="addSp delSp modSp mod">
        <pc:chgData name="Diana Lucia Griffoulieres" userId="47d7210c-1fd2-45ac-b2c3-6255981e74c8" providerId="ADAL" clId="{1B152B60-8A85-412E-A55B-B68CC16AF730}" dt="2024-06-13T09:42:52.435" v="1594" actId="1036"/>
        <pc:sldMkLst>
          <pc:docMk/>
          <pc:sldMk cId="1574723201" sldId="350"/>
        </pc:sldMkLst>
        <pc:spChg chg="del">
          <ac:chgData name="Diana Lucia Griffoulieres" userId="47d7210c-1fd2-45ac-b2c3-6255981e74c8" providerId="ADAL" clId="{1B152B60-8A85-412E-A55B-B68CC16AF730}" dt="2024-06-13T09:42:37.176" v="1577" actId="478"/>
          <ac:spMkLst>
            <pc:docMk/>
            <pc:sldMk cId="1574723201" sldId="350"/>
            <ac:spMk id="4" creationId="{39C845F3-2DA7-4693-B3D4-E92541106F20}"/>
          </ac:spMkLst>
        </pc:spChg>
        <pc:spChg chg="del">
          <ac:chgData name="Diana Lucia Griffoulieres" userId="47d7210c-1fd2-45ac-b2c3-6255981e74c8" providerId="ADAL" clId="{1B152B60-8A85-412E-A55B-B68CC16AF730}" dt="2024-06-13T09:42:41.926" v="1578" actId="478"/>
          <ac:spMkLst>
            <pc:docMk/>
            <pc:sldMk cId="1574723201" sldId="350"/>
            <ac:spMk id="5" creationId="{8F52D947-3104-4D7A-8571-D1E4448414AB}"/>
          </ac:spMkLst>
        </pc:spChg>
        <pc:spChg chg="del">
          <ac:chgData name="Diana Lucia Griffoulieres" userId="47d7210c-1fd2-45ac-b2c3-6255981e74c8" providerId="ADAL" clId="{1B152B60-8A85-412E-A55B-B68CC16AF730}" dt="2024-06-13T09:35:39.727" v="1413" actId="478"/>
          <ac:spMkLst>
            <pc:docMk/>
            <pc:sldMk cId="1574723201" sldId="350"/>
            <ac:spMk id="7" creationId="{AC1EE30E-EDCC-491F-BCBB-21AC8A42D26B}"/>
          </ac:spMkLst>
        </pc:spChg>
        <pc:spChg chg="del">
          <ac:chgData name="Diana Lucia Griffoulieres" userId="47d7210c-1fd2-45ac-b2c3-6255981e74c8" providerId="ADAL" clId="{1B152B60-8A85-412E-A55B-B68CC16AF730}" dt="2024-06-13T09:35:13.136" v="1397" actId="478"/>
          <ac:spMkLst>
            <pc:docMk/>
            <pc:sldMk cId="1574723201" sldId="350"/>
            <ac:spMk id="9" creationId="{EFDAB985-1167-4A20-BD44-685863D61E23}"/>
          </ac:spMkLst>
        </pc:spChg>
        <pc:spChg chg="add del">
          <ac:chgData name="Diana Lucia Griffoulieres" userId="47d7210c-1fd2-45ac-b2c3-6255981e74c8" providerId="ADAL" clId="{1B152B60-8A85-412E-A55B-B68CC16AF730}" dt="2024-06-13T09:35:17.993" v="1400"/>
          <ac:spMkLst>
            <pc:docMk/>
            <pc:sldMk cId="1574723201" sldId="350"/>
            <ac:spMk id="10" creationId="{DA5EF3D9-6C50-4F74-8F91-5E2840A048EF}"/>
          </ac:spMkLst>
        </pc:spChg>
        <pc:spChg chg="add del">
          <ac:chgData name="Diana Lucia Griffoulieres" userId="47d7210c-1fd2-45ac-b2c3-6255981e74c8" providerId="ADAL" clId="{1B152B60-8A85-412E-A55B-B68CC16AF730}" dt="2024-06-13T09:35:17.993" v="1400"/>
          <ac:spMkLst>
            <pc:docMk/>
            <pc:sldMk cId="1574723201" sldId="350"/>
            <ac:spMk id="12" creationId="{8EFB8E10-6CAA-41A0-9720-D73B7CEA9F06}"/>
          </ac:spMkLst>
        </pc:spChg>
        <pc:spChg chg="add del">
          <ac:chgData name="Diana Lucia Griffoulieres" userId="47d7210c-1fd2-45ac-b2c3-6255981e74c8" providerId="ADAL" clId="{1B152B60-8A85-412E-A55B-B68CC16AF730}" dt="2024-06-13T09:35:17.993" v="1400"/>
          <ac:spMkLst>
            <pc:docMk/>
            <pc:sldMk cId="1574723201" sldId="350"/>
            <ac:spMk id="13" creationId="{D0D9BD39-69E9-4D4E-AE44-77E6F16566A5}"/>
          </ac:spMkLst>
        </pc:spChg>
        <pc:spChg chg="add mod">
          <ac:chgData name="Diana Lucia Griffoulieres" userId="47d7210c-1fd2-45ac-b2c3-6255981e74c8" providerId="ADAL" clId="{1B152B60-8A85-412E-A55B-B68CC16AF730}" dt="2024-06-13T09:42:52.435" v="1594" actId="1036"/>
          <ac:spMkLst>
            <pc:docMk/>
            <pc:sldMk cId="1574723201" sldId="350"/>
            <ac:spMk id="15" creationId="{87D25252-5EDC-4B68-ABD1-27EECCC3C0B7}"/>
          </ac:spMkLst>
        </pc:spChg>
        <pc:spChg chg="add mod">
          <ac:chgData name="Diana Lucia Griffoulieres" userId="47d7210c-1fd2-45ac-b2c3-6255981e74c8" providerId="ADAL" clId="{1B152B60-8A85-412E-A55B-B68CC16AF730}" dt="2024-06-13T09:42:52.435" v="1594" actId="1036"/>
          <ac:spMkLst>
            <pc:docMk/>
            <pc:sldMk cId="1574723201" sldId="350"/>
            <ac:spMk id="16" creationId="{6DB76A14-AAE6-44A5-BA3C-EDFB1C760B9F}"/>
          </ac:spMkLst>
        </pc:spChg>
        <pc:spChg chg="add mod">
          <ac:chgData name="Diana Lucia Griffoulieres" userId="47d7210c-1fd2-45ac-b2c3-6255981e74c8" providerId="ADAL" clId="{1B152B60-8A85-412E-A55B-B68CC16AF730}" dt="2024-06-13T09:42:52.435" v="1594" actId="1036"/>
          <ac:spMkLst>
            <pc:docMk/>
            <pc:sldMk cId="1574723201" sldId="350"/>
            <ac:spMk id="17" creationId="{23AF7267-E16A-4B65-AE64-74F90687F7C9}"/>
          </ac:spMkLst>
        </pc:spChg>
        <pc:spChg chg="add mod">
          <ac:chgData name="Diana Lucia Griffoulieres" userId="47d7210c-1fd2-45ac-b2c3-6255981e74c8" providerId="ADAL" clId="{1B152B60-8A85-412E-A55B-B68CC16AF730}" dt="2024-06-13T09:42:52.435" v="1594" actId="1036"/>
          <ac:spMkLst>
            <pc:docMk/>
            <pc:sldMk cId="1574723201" sldId="350"/>
            <ac:spMk id="18" creationId="{39A57113-7E92-4FF5-8F1D-7A7F9ADFF9C6}"/>
          </ac:spMkLst>
        </pc:spChg>
        <pc:graphicFrameChg chg="mod">
          <ac:chgData name="Diana Lucia Griffoulieres" userId="47d7210c-1fd2-45ac-b2c3-6255981e74c8" providerId="ADAL" clId="{1B152B60-8A85-412E-A55B-B68CC16AF730}" dt="2024-06-13T09:42:52.435" v="1594" actId="1036"/>
          <ac:graphicFrameMkLst>
            <pc:docMk/>
            <pc:sldMk cId="1574723201" sldId="350"/>
            <ac:graphicFrameMk id="11" creationId="{90193395-10CD-4DE8-BEC6-A97BC9FA81C1}"/>
          </ac:graphicFrameMkLst>
        </pc:graphicFrameChg>
        <pc:graphicFrameChg chg="add del">
          <ac:chgData name="Diana Lucia Griffoulieres" userId="47d7210c-1fd2-45ac-b2c3-6255981e74c8" providerId="ADAL" clId="{1B152B60-8A85-412E-A55B-B68CC16AF730}" dt="2024-06-13T09:35:17.993" v="1400"/>
          <ac:graphicFrameMkLst>
            <pc:docMk/>
            <pc:sldMk cId="1574723201" sldId="350"/>
            <ac:graphicFrameMk id="14" creationId="{B5794A18-F89D-4136-9DAB-E219C44EB922}"/>
          </ac:graphicFrameMkLst>
        </pc:graphicFrameChg>
        <pc:graphicFrameChg chg="add mod">
          <ac:chgData name="Diana Lucia Griffoulieres" userId="47d7210c-1fd2-45ac-b2c3-6255981e74c8" providerId="ADAL" clId="{1B152B60-8A85-412E-A55B-B68CC16AF730}" dt="2024-06-13T09:42:52.435" v="1594" actId="1036"/>
          <ac:graphicFrameMkLst>
            <pc:docMk/>
            <pc:sldMk cId="1574723201" sldId="350"/>
            <ac:graphicFrameMk id="19" creationId="{AAB54ECB-0015-4406-8638-0C0FCC4B9A1D}"/>
          </ac:graphicFrameMkLst>
        </pc:graphicFrameChg>
      </pc:sldChg>
      <pc:sldChg chg="addSp delSp modSp mod">
        <pc:chgData name="Diana Lucia Griffoulieres" userId="47d7210c-1fd2-45ac-b2c3-6255981e74c8" providerId="ADAL" clId="{1B152B60-8A85-412E-A55B-B68CC16AF730}" dt="2024-06-13T09:42:29.432" v="1576" actId="478"/>
        <pc:sldMkLst>
          <pc:docMk/>
          <pc:sldMk cId="1656166347" sldId="351"/>
        </pc:sldMkLst>
        <pc:spChg chg="del">
          <ac:chgData name="Diana Lucia Griffoulieres" userId="47d7210c-1fd2-45ac-b2c3-6255981e74c8" providerId="ADAL" clId="{1B152B60-8A85-412E-A55B-B68CC16AF730}" dt="2024-06-13T09:42:29.432" v="1576" actId="478"/>
          <ac:spMkLst>
            <pc:docMk/>
            <pc:sldMk cId="1656166347" sldId="351"/>
            <ac:spMk id="4" creationId="{0BF0288C-EED8-4FB2-B950-DA55876E4E72}"/>
          </ac:spMkLst>
        </pc:spChg>
        <pc:spChg chg="mod">
          <ac:chgData name="Diana Lucia Griffoulieres" userId="47d7210c-1fd2-45ac-b2c3-6255981e74c8" providerId="ADAL" clId="{1B152B60-8A85-412E-A55B-B68CC16AF730}" dt="2024-06-13T09:41:09.867" v="1523" actId="1076"/>
          <ac:spMkLst>
            <pc:docMk/>
            <pc:sldMk cId="1656166347" sldId="351"/>
            <ac:spMk id="6" creationId="{51161E70-7269-48A3-B040-6A236013E536}"/>
          </ac:spMkLst>
        </pc:spChg>
        <pc:spChg chg="del">
          <ac:chgData name="Diana Lucia Griffoulieres" userId="47d7210c-1fd2-45ac-b2c3-6255981e74c8" providerId="ADAL" clId="{1B152B60-8A85-412E-A55B-B68CC16AF730}" dt="2024-06-13T09:38:20.065" v="1480" actId="478"/>
          <ac:spMkLst>
            <pc:docMk/>
            <pc:sldMk cId="1656166347" sldId="351"/>
            <ac:spMk id="7" creationId="{C15D741C-1D42-4C79-9732-57D275403182}"/>
          </ac:spMkLst>
        </pc:spChg>
        <pc:spChg chg="mod">
          <ac:chgData name="Diana Lucia Griffoulieres" userId="47d7210c-1fd2-45ac-b2c3-6255981e74c8" providerId="ADAL" clId="{1B152B60-8A85-412E-A55B-B68CC16AF730}" dt="2024-06-13T09:41:30.320" v="1540" actId="552"/>
          <ac:spMkLst>
            <pc:docMk/>
            <pc:sldMk cId="1656166347" sldId="351"/>
            <ac:spMk id="8" creationId="{6DE64527-1E7F-4D1F-8EDB-65C454B87E1C}"/>
          </ac:spMkLst>
        </pc:spChg>
        <pc:spChg chg="mod">
          <ac:chgData name="Diana Lucia Griffoulieres" userId="47d7210c-1fd2-45ac-b2c3-6255981e74c8" providerId="ADAL" clId="{1B152B60-8A85-412E-A55B-B68CC16AF730}" dt="2024-06-13T09:41:36.170" v="1544" actId="1035"/>
          <ac:spMkLst>
            <pc:docMk/>
            <pc:sldMk cId="1656166347" sldId="351"/>
            <ac:spMk id="11" creationId="{0207E009-C4E8-444D-BDD1-2AFC3B4222E6}"/>
          </ac:spMkLst>
        </pc:spChg>
        <pc:spChg chg="del">
          <ac:chgData name="Diana Lucia Griffoulieres" userId="47d7210c-1fd2-45ac-b2c3-6255981e74c8" providerId="ADAL" clId="{1B152B60-8A85-412E-A55B-B68CC16AF730}" dt="2024-06-13T09:39:13.791" v="1487" actId="478"/>
          <ac:spMkLst>
            <pc:docMk/>
            <pc:sldMk cId="1656166347" sldId="351"/>
            <ac:spMk id="12" creationId="{BBAB7B05-8815-4290-92D2-B2264D734258}"/>
          </ac:spMkLst>
        </pc:spChg>
        <pc:spChg chg="del">
          <ac:chgData name="Diana Lucia Griffoulieres" userId="47d7210c-1fd2-45ac-b2c3-6255981e74c8" providerId="ADAL" clId="{1B152B60-8A85-412E-A55B-B68CC16AF730}" dt="2024-06-13T09:37:59.024" v="1476" actId="478"/>
          <ac:spMkLst>
            <pc:docMk/>
            <pc:sldMk cId="1656166347" sldId="351"/>
            <ac:spMk id="13" creationId="{DF74F135-48BA-4104-8E5B-CB447B7B80AF}"/>
          </ac:spMkLst>
        </pc:spChg>
        <pc:spChg chg="mod">
          <ac:chgData name="Diana Lucia Griffoulieres" userId="47d7210c-1fd2-45ac-b2c3-6255981e74c8" providerId="ADAL" clId="{1B152B60-8A85-412E-A55B-B68CC16AF730}" dt="2024-06-13T09:41:30.320" v="1540" actId="552"/>
          <ac:spMkLst>
            <pc:docMk/>
            <pc:sldMk cId="1656166347" sldId="351"/>
            <ac:spMk id="15" creationId="{888EE3F5-CE45-4A80-8A16-45FBFCAA3463}"/>
          </ac:spMkLst>
        </pc:spChg>
        <pc:spChg chg="del">
          <ac:chgData name="Diana Lucia Griffoulieres" userId="47d7210c-1fd2-45ac-b2c3-6255981e74c8" providerId="ADAL" clId="{1B152B60-8A85-412E-A55B-B68CC16AF730}" dt="2024-06-13T09:38:10.529" v="1478" actId="478"/>
          <ac:spMkLst>
            <pc:docMk/>
            <pc:sldMk cId="1656166347" sldId="351"/>
            <ac:spMk id="17" creationId="{798F857F-C59A-4A97-AD32-18A8AB286991}"/>
          </ac:spMkLst>
        </pc:spChg>
        <pc:spChg chg="add mod">
          <ac:chgData name="Diana Lucia Griffoulieres" userId="47d7210c-1fd2-45ac-b2c3-6255981e74c8" providerId="ADAL" clId="{1B152B60-8A85-412E-A55B-B68CC16AF730}" dt="2024-06-13T09:41:36.170" v="1544" actId="1035"/>
          <ac:spMkLst>
            <pc:docMk/>
            <pc:sldMk cId="1656166347" sldId="351"/>
            <ac:spMk id="18" creationId="{743AB601-91DA-4B7F-A703-55716B9A4ADF}"/>
          </ac:spMkLst>
        </pc:spChg>
        <pc:spChg chg="add mod">
          <ac:chgData name="Diana Lucia Griffoulieres" userId="47d7210c-1fd2-45ac-b2c3-6255981e74c8" providerId="ADAL" clId="{1B152B60-8A85-412E-A55B-B68CC16AF730}" dt="2024-06-13T09:41:36.170" v="1544" actId="1035"/>
          <ac:spMkLst>
            <pc:docMk/>
            <pc:sldMk cId="1656166347" sldId="351"/>
            <ac:spMk id="19" creationId="{A268932C-2CBA-4294-B7F2-CA319C9D74E9}"/>
          </ac:spMkLst>
        </pc:spChg>
        <pc:spChg chg="add mod">
          <ac:chgData name="Diana Lucia Griffoulieres" userId="47d7210c-1fd2-45ac-b2c3-6255981e74c8" providerId="ADAL" clId="{1B152B60-8A85-412E-A55B-B68CC16AF730}" dt="2024-06-13T09:41:36.170" v="1544" actId="1035"/>
          <ac:spMkLst>
            <pc:docMk/>
            <pc:sldMk cId="1656166347" sldId="351"/>
            <ac:spMk id="20" creationId="{54E0B116-FD4F-4C39-8FD5-8701B930D0CA}"/>
          </ac:spMkLst>
        </pc:spChg>
        <pc:spChg chg="add mod">
          <ac:chgData name="Diana Lucia Griffoulieres" userId="47d7210c-1fd2-45ac-b2c3-6255981e74c8" providerId="ADAL" clId="{1B152B60-8A85-412E-A55B-B68CC16AF730}" dt="2024-06-13T09:41:36.170" v="1544" actId="1035"/>
          <ac:spMkLst>
            <pc:docMk/>
            <pc:sldMk cId="1656166347" sldId="351"/>
            <ac:spMk id="21" creationId="{897276A4-574F-4688-AD1D-6A0331E754A2}"/>
          </ac:spMkLst>
        </pc:spChg>
        <pc:spChg chg="add mod">
          <ac:chgData name="Diana Lucia Griffoulieres" userId="47d7210c-1fd2-45ac-b2c3-6255981e74c8" providerId="ADAL" clId="{1B152B60-8A85-412E-A55B-B68CC16AF730}" dt="2024-06-13T09:41:36.170" v="1544" actId="1035"/>
          <ac:spMkLst>
            <pc:docMk/>
            <pc:sldMk cId="1656166347" sldId="351"/>
            <ac:spMk id="23" creationId="{DD3EFFDC-97E0-4208-815D-7EC8E1B1FD1B}"/>
          </ac:spMkLst>
        </pc:spChg>
        <pc:graphicFrameChg chg="mod modGraphic">
          <ac:chgData name="Diana Lucia Griffoulieres" userId="47d7210c-1fd2-45ac-b2c3-6255981e74c8" providerId="ADAL" clId="{1B152B60-8A85-412E-A55B-B68CC16AF730}" dt="2024-06-13T09:42:24.614" v="1575" actId="554"/>
          <ac:graphicFrameMkLst>
            <pc:docMk/>
            <pc:sldMk cId="1656166347" sldId="351"/>
            <ac:graphicFrameMk id="14" creationId="{24F4555E-8244-4273-A500-94695C7AC81E}"/>
          </ac:graphicFrameMkLst>
        </pc:graphicFrameChg>
        <pc:graphicFrameChg chg="mod">
          <ac:chgData name="Diana Lucia Griffoulieres" userId="47d7210c-1fd2-45ac-b2c3-6255981e74c8" providerId="ADAL" clId="{1B152B60-8A85-412E-A55B-B68CC16AF730}" dt="2024-06-13T09:41:36.170" v="1544" actId="1035"/>
          <ac:graphicFrameMkLst>
            <pc:docMk/>
            <pc:sldMk cId="1656166347" sldId="351"/>
            <ac:graphicFrameMk id="16" creationId="{B8580DFE-4E15-4125-A84E-1796E5E8799F}"/>
          </ac:graphicFrameMkLst>
        </pc:graphicFrameChg>
        <pc:graphicFrameChg chg="add mod">
          <ac:chgData name="Diana Lucia Griffoulieres" userId="47d7210c-1fd2-45ac-b2c3-6255981e74c8" providerId="ADAL" clId="{1B152B60-8A85-412E-A55B-B68CC16AF730}" dt="2024-06-13T09:41:36.170" v="1544" actId="1035"/>
          <ac:graphicFrameMkLst>
            <pc:docMk/>
            <pc:sldMk cId="1656166347" sldId="351"/>
            <ac:graphicFrameMk id="22" creationId="{9E5810D9-8BA2-46E5-A8E6-A0E4C18405DC}"/>
          </ac:graphicFrameMkLst>
        </pc:graphicFrameChg>
        <pc:graphicFrameChg chg="add mod modGraphic">
          <ac:chgData name="Diana Lucia Griffoulieres" userId="47d7210c-1fd2-45ac-b2c3-6255981e74c8" providerId="ADAL" clId="{1B152B60-8A85-412E-A55B-B68CC16AF730}" dt="2024-06-13T09:42:24.614" v="1575" actId="554"/>
          <ac:graphicFrameMkLst>
            <pc:docMk/>
            <pc:sldMk cId="1656166347" sldId="351"/>
            <ac:graphicFrameMk id="24" creationId="{83626E86-2D07-4800-A9DE-4906845BE200}"/>
          </ac:graphicFrameMkLst>
        </pc:graphicFrameChg>
      </pc:sldChg>
      <pc:sldChg chg="del">
        <pc:chgData name="Diana Lucia Griffoulieres" userId="47d7210c-1fd2-45ac-b2c3-6255981e74c8" providerId="ADAL" clId="{1B152B60-8A85-412E-A55B-B68CC16AF730}" dt="2024-06-13T09:34:01.673" v="1390" actId="2696"/>
        <pc:sldMkLst>
          <pc:docMk/>
          <pc:sldMk cId="840071618" sldId="352"/>
        </pc:sldMkLst>
      </pc:sldChg>
      <pc:sldChg chg="addSp delSp modSp add">
        <pc:chgData name="Diana Lucia Griffoulieres" userId="47d7210c-1fd2-45ac-b2c3-6255981e74c8" providerId="ADAL" clId="{1B152B60-8A85-412E-A55B-B68CC16AF730}" dt="2024-06-13T07:46:31.721" v="28" actId="20577"/>
        <pc:sldMkLst>
          <pc:docMk/>
          <pc:sldMk cId="2561642604" sldId="353"/>
        </pc:sldMkLst>
        <pc:spChg chg="del">
          <ac:chgData name="Diana Lucia Griffoulieres" userId="47d7210c-1fd2-45ac-b2c3-6255981e74c8" providerId="ADAL" clId="{1B152B60-8A85-412E-A55B-B68CC16AF730}" dt="2024-06-13T07:45:59.436" v="1" actId="478"/>
          <ac:spMkLst>
            <pc:docMk/>
            <pc:sldMk cId="2561642604" sldId="353"/>
            <ac:spMk id="2" creationId="{99706D7D-42C7-4EA5-A20A-E6DA831B5313}"/>
          </ac:spMkLst>
        </pc:spChg>
        <pc:spChg chg="del">
          <ac:chgData name="Diana Lucia Griffoulieres" userId="47d7210c-1fd2-45ac-b2c3-6255981e74c8" providerId="ADAL" clId="{1B152B60-8A85-412E-A55B-B68CC16AF730}" dt="2024-06-13T07:45:59.436" v="1" actId="478"/>
          <ac:spMkLst>
            <pc:docMk/>
            <pc:sldMk cId="2561642604" sldId="353"/>
            <ac:spMk id="3" creationId="{C66421B5-9855-4BFD-8106-E658B5A088E4}"/>
          </ac:spMkLst>
        </pc:spChg>
        <pc:spChg chg="add mod">
          <ac:chgData name="Diana Lucia Griffoulieres" userId="47d7210c-1fd2-45ac-b2c3-6255981e74c8" providerId="ADAL" clId="{1B152B60-8A85-412E-A55B-B68CC16AF730}" dt="2024-06-13T07:46:31.721" v="28" actId="20577"/>
          <ac:spMkLst>
            <pc:docMk/>
            <pc:sldMk cId="2561642604" sldId="353"/>
            <ac:spMk id="6" creationId="{8BB5B882-DB3D-4C73-A9A7-5D74D16AC254}"/>
          </ac:spMkLst>
        </pc:spChg>
        <pc:spChg chg="add">
          <ac:chgData name="Diana Lucia Griffoulieres" userId="47d7210c-1fd2-45ac-b2c3-6255981e74c8" providerId="ADAL" clId="{1B152B60-8A85-412E-A55B-B68CC16AF730}" dt="2024-06-13T07:46:04.876" v="2"/>
          <ac:spMkLst>
            <pc:docMk/>
            <pc:sldMk cId="2561642604" sldId="353"/>
            <ac:spMk id="11" creationId="{CBCC3B22-7C74-4FB8-86E8-7335F6149137}"/>
          </ac:spMkLst>
        </pc:spChg>
        <pc:spChg chg="add">
          <ac:chgData name="Diana Lucia Griffoulieres" userId="47d7210c-1fd2-45ac-b2c3-6255981e74c8" providerId="ADAL" clId="{1B152B60-8A85-412E-A55B-B68CC16AF730}" dt="2024-06-13T07:46:04.876" v="2"/>
          <ac:spMkLst>
            <pc:docMk/>
            <pc:sldMk cId="2561642604" sldId="353"/>
            <ac:spMk id="12" creationId="{C9C6584E-8666-478D-88F8-389078851168}"/>
          </ac:spMkLst>
        </pc:spChg>
        <pc:spChg chg="add">
          <ac:chgData name="Diana Lucia Griffoulieres" userId="47d7210c-1fd2-45ac-b2c3-6255981e74c8" providerId="ADAL" clId="{1B152B60-8A85-412E-A55B-B68CC16AF730}" dt="2024-06-13T07:46:04.876" v="2"/>
          <ac:spMkLst>
            <pc:docMk/>
            <pc:sldMk cId="2561642604" sldId="353"/>
            <ac:spMk id="13" creationId="{2CE5F384-8B91-4F4F-9E15-544BBE66180E}"/>
          </ac:spMkLst>
        </pc:spChg>
        <pc:spChg chg="add">
          <ac:chgData name="Diana Lucia Griffoulieres" userId="47d7210c-1fd2-45ac-b2c3-6255981e74c8" providerId="ADAL" clId="{1B152B60-8A85-412E-A55B-B68CC16AF730}" dt="2024-06-13T07:46:04.876" v="2"/>
          <ac:spMkLst>
            <pc:docMk/>
            <pc:sldMk cId="2561642604" sldId="353"/>
            <ac:spMk id="14" creationId="{4F2ACC37-D0B7-4CCC-B49A-9A0BFE0C4F67}"/>
          </ac:spMkLst>
        </pc:spChg>
        <pc:spChg chg="add">
          <ac:chgData name="Diana Lucia Griffoulieres" userId="47d7210c-1fd2-45ac-b2c3-6255981e74c8" providerId="ADAL" clId="{1B152B60-8A85-412E-A55B-B68CC16AF730}" dt="2024-06-13T07:46:04.876" v="2"/>
          <ac:spMkLst>
            <pc:docMk/>
            <pc:sldMk cId="2561642604" sldId="353"/>
            <ac:spMk id="15" creationId="{D9E02BD6-1738-41A4-9541-4E1DAD362389}"/>
          </ac:spMkLst>
        </pc:spChg>
        <pc:spChg chg="add">
          <ac:chgData name="Diana Lucia Griffoulieres" userId="47d7210c-1fd2-45ac-b2c3-6255981e74c8" providerId="ADAL" clId="{1B152B60-8A85-412E-A55B-B68CC16AF730}" dt="2024-06-13T07:46:04.876" v="2"/>
          <ac:spMkLst>
            <pc:docMk/>
            <pc:sldMk cId="2561642604" sldId="353"/>
            <ac:spMk id="16" creationId="{51DDB0B5-F7C3-4B93-AA4A-EBA2039E1D9C}"/>
          </ac:spMkLst>
        </pc:spChg>
        <pc:graphicFrameChg chg="add">
          <ac:chgData name="Diana Lucia Griffoulieres" userId="47d7210c-1fd2-45ac-b2c3-6255981e74c8" providerId="ADAL" clId="{1B152B60-8A85-412E-A55B-B68CC16AF730}" dt="2024-06-13T07:46:04.876" v="2"/>
          <ac:graphicFrameMkLst>
            <pc:docMk/>
            <pc:sldMk cId="2561642604" sldId="353"/>
            <ac:graphicFrameMk id="7" creationId="{1094F2D1-F6F9-4019-900D-40B78AB1DD22}"/>
          </ac:graphicFrameMkLst>
        </pc:graphicFrameChg>
        <pc:graphicFrameChg chg="add">
          <ac:chgData name="Diana Lucia Griffoulieres" userId="47d7210c-1fd2-45ac-b2c3-6255981e74c8" providerId="ADAL" clId="{1B152B60-8A85-412E-A55B-B68CC16AF730}" dt="2024-06-13T07:46:04.876" v="2"/>
          <ac:graphicFrameMkLst>
            <pc:docMk/>
            <pc:sldMk cId="2561642604" sldId="353"/>
            <ac:graphicFrameMk id="8" creationId="{0C580472-26E7-4F50-A512-87FB928AADDA}"/>
          </ac:graphicFrameMkLst>
        </pc:graphicFrameChg>
        <pc:graphicFrameChg chg="add">
          <ac:chgData name="Diana Lucia Griffoulieres" userId="47d7210c-1fd2-45ac-b2c3-6255981e74c8" providerId="ADAL" clId="{1B152B60-8A85-412E-A55B-B68CC16AF730}" dt="2024-06-13T07:46:04.876" v="2"/>
          <ac:graphicFrameMkLst>
            <pc:docMk/>
            <pc:sldMk cId="2561642604" sldId="353"/>
            <ac:graphicFrameMk id="9" creationId="{4C6726F3-EB4E-41E9-A609-B7F59FEF4166}"/>
          </ac:graphicFrameMkLst>
        </pc:graphicFrameChg>
        <pc:graphicFrameChg chg="add">
          <ac:chgData name="Diana Lucia Griffoulieres" userId="47d7210c-1fd2-45ac-b2c3-6255981e74c8" providerId="ADAL" clId="{1B152B60-8A85-412E-A55B-B68CC16AF730}" dt="2024-06-13T07:46:04.876" v="2"/>
          <ac:graphicFrameMkLst>
            <pc:docMk/>
            <pc:sldMk cId="2561642604" sldId="353"/>
            <ac:graphicFrameMk id="10" creationId="{57D4BE0F-5AF6-4CEA-9463-24D8F1E829CF}"/>
          </ac:graphicFrameMkLst>
        </pc:graphicFrameChg>
      </pc:sldChg>
      <pc:sldChg chg="delSp modSp add del">
        <pc:chgData name="Diana Lucia Griffoulieres" userId="47d7210c-1fd2-45ac-b2c3-6255981e74c8" providerId="ADAL" clId="{1B152B60-8A85-412E-A55B-B68CC16AF730}" dt="2024-06-13T09:01:41.404" v="641" actId="2696"/>
        <pc:sldMkLst>
          <pc:docMk/>
          <pc:sldMk cId="439406204" sldId="354"/>
        </pc:sldMkLst>
        <pc:spChg chg="del mod">
          <ac:chgData name="Diana Lucia Griffoulieres" userId="47d7210c-1fd2-45ac-b2c3-6255981e74c8" providerId="ADAL" clId="{1B152B60-8A85-412E-A55B-B68CC16AF730}" dt="2024-06-13T08:58:27.469" v="460" actId="478"/>
          <ac:spMkLst>
            <pc:docMk/>
            <pc:sldMk cId="439406204" sldId="354"/>
            <ac:spMk id="3" creationId="{D0B3B44C-7FB8-4B33-8DD4-996A99E75E12}"/>
          </ac:spMkLst>
        </pc:spChg>
        <pc:spChg chg="del">
          <ac:chgData name="Diana Lucia Griffoulieres" userId="47d7210c-1fd2-45ac-b2c3-6255981e74c8" providerId="ADAL" clId="{1B152B60-8A85-412E-A55B-B68CC16AF730}" dt="2024-06-13T08:58:23.996" v="458" actId="478"/>
          <ac:spMkLst>
            <pc:docMk/>
            <pc:sldMk cId="439406204" sldId="354"/>
            <ac:spMk id="14" creationId="{3A0316B3-8F93-4932-A537-B51B3C4C6F49}"/>
          </ac:spMkLst>
        </pc:spChg>
        <pc:spChg chg="del">
          <ac:chgData name="Diana Lucia Griffoulieres" userId="47d7210c-1fd2-45ac-b2c3-6255981e74c8" providerId="ADAL" clId="{1B152B60-8A85-412E-A55B-B68CC16AF730}" dt="2024-06-13T08:58:20.027" v="455" actId="478"/>
          <ac:spMkLst>
            <pc:docMk/>
            <pc:sldMk cId="439406204" sldId="354"/>
            <ac:spMk id="20" creationId="{27F61DA9-AC15-4452-B643-393FC5E40B14}"/>
          </ac:spMkLst>
        </pc:spChg>
        <pc:graphicFrameChg chg="del">
          <ac:chgData name="Diana Lucia Griffoulieres" userId="47d7210c-1fd2-45ac-b2c3-6255981e74c8" providerId="ADAL" clId="{1B152B60-8A85-412E-A55B-B68CC16AF730}" dt="2024-06-13T08:58:21.941" v="456" actId="478"/>
          <ac:graphicFrameMkLst>
            <pc:docMk/>
            <pc:sldMk cId="439406204" sldId="354"/>
            <ac:graphicFrameMk id="8" creationId="{95B7235E-E901-460B-8B05-6082FED503E0}"/>
          </ac:graphicFrameMkLst>
        </pc:graphicFrameChg>
        <pc:graphicFrameChg chg="del">
          <ac:chgData name="Diana Lucia Griffoulieres" userId="47d7210c-1fd2-45ac-b2c3-6255981e74c8" providerId="ADAL" clId="{1B152B60-8A85-412E-A55B-B68CC16AF730}" dt="2024-06-13T08:58:17.759" v="454" actId="478"/>
          <ac:graphicFrameMkLst>
            <pc:docMk/>
            <pc:sldMk cId="439406204" sldId="354"/>
            <ac:graphicFrameMk id="12" creationId="{6BB94E24-CAE6-4BEE-A7D4-38341AED7028}"/>
          </ac:graphicFrameMkLst>
        </pc:graphicFrameChg>
        <pc:graphicFrameChg chg="mod">
          <ac:chgData name="Diana Lucia Griffoulieres" userId="47d7210c-1fd2-45ac-b2c3-6255981e74c8" providerId="ADAL" clId="{1B152B60-8A85-412E-A55B-B68CC16AF730}" dt="2024-06-13T08:58:36.212" v="461" actId="1076"/>
          <ac:graphicFrameMkLst>
            <pc:docMk/>
            <pc:sldMk cId="439406204" sldId="354"/>
            <ac:graphicFrameMk id="16" creationId="{6AEE0101-A217-4216-94EB-BAB900DF5BAC}"/>
          </ac:graphicFrameMkLst>
        </pc:graphicFrameChg>
        <pc:picChg chg="del mod">
          <ac:chgData name="Diana Lucia Griffoulieres" userId="47d7210c-1fd2-45ac-b2c3-6255981e74c8" providerId="ADAL" clId="{1B152B60-8A85-412E-A55B-B68CC16AF730}" dt="2024-06-13T08:58:25.256" v="459" actId="478"/>
          <ac:picMkLst>
            <pc:docMk/>
            <pc:sldMk cId="439406204" sldId="354"/>
            <ac:picMk id="4" creationId="{DB534A63-72C4-4812-B326-97D4FD066228}"/>
          </ac:picMkLst>
        </pc:picChg>
      </pc:sldChg>
      <pc:sldChg chg="addSp delSp modSp add mod">
        <pc:chgData name="Diana Lucia Griffoulieres" userId="47d7210c-1fd2-45ac-b2c3-6255981e74c8" providerId="ADAL" clId="{1B152B60-8A85-412E-A55B-B68CC16AF730}" dt="2024-06-13T09:01:24.184" v="640" actId="1035"/>
        <pc:sldMkLst>
          <pc:docMk/>
          <pc:sldMk cId="571136075" sldId="355"/>
        </pc:sldMkLst>
        <pc:spChg chg="mod">
          <ac:chgData name="Diana Lucia Griffoulieres" userId="47d7210c-1fd2-45ac-b2c3-6255981e74c8" providerId="ADAL" clId="{1B152B60-8A85-412E-A55B-B68CC16AF730}" dt="2024-06-13T08:58:09.536" v="453"/>
          <ac:spMkLst>
            <pc:docMk/>
            <pc:sldMk cId="571136075" sldId="355"/>
            <ac:spMk id="9" creationId="{60C752EA-CF61-4D79-B6AE-18F60A42BEC7}"/>
          </ac:spMkLst>
        </pc:spChg>
        <pc:graphicFrameChg chg="del">
          <ac:chgData name="Diana Lucia Griffoulieres" userId="47d7210c-1fd2-45ac-b2c3-6255981e74c8" providerId="ADAL" clId="{1B152B60-8A85-412E-A55B-B68CC16AF730}" dt="2024-06-13T08:59:34.300" v="513" actId="478"/>
          <ac:graphicFrameMkLst>
            <pc:docMk/>
            <pc:sldMk cId="571136075" sldId="355"/>
            <ac:graphicFrameMk id="8" creationId="{95B7235E-E901-460B-8B05-6082FED503E0}"/>
          </ac:graphicFrameMkLst>
        </pc:graphicFrameChg>
        <pc:graphicFrameChg chg="add mod">
          <ac:chgData name="Diana Lucia Griffoulieres" userId="47d7210c-1fd2-45ac-b2c3-6255981e74c8" providerId="ADAL" clId="{1B152B60-8A85-412E-A55B-B68CC16AF730}" dt="2024-06-13T08:59:50.925" v="551" actId="1038"/>
          <ac:graphicFrameMkLst>
            <pc:docMk/>
            <pc:sldMk cId="571136075" sldId="355"/>
            <ac:graphicFrameMk id="10" creationId="{E70067F1-13F6-4902-AD13-F0937D63901D}"/>
          </ac:graphicFrameMkLst>
        </pc:graphicFrameChg>
        <pc:graphicFrameChg chg="add mod">
          <ac:chgData name="Diana Lucia Griffoulieres" userId="47d7210c-1fd2-45ac-b2c3-6255981e74c8" providerId="ADAL" clId="{1B152B60-8A85-412E-A55B-B68CC16AF730}" dt="2024-06-13T09:01:12.718" v="637" actId="1036"/>
          <ac:graphicFrameMkLst>
            <pc:docMk/>
            <pc:sldMk cId="571136075" sldId="355"/>
            <ac:graphicFrameMk id="11" creationId="{D4ACA68D-C5D4-42F1-A906-4143CAE992AF}"/>
          </ac:graphicFrameMkLst>
        </pc:graphicFrameChg>
        <pc:graphicFrameChg chg="del">
          <ac:chgData name="Diana Lucia Griffoulieres" userId="47d7210c-1fd2-45ac-b2c3-6255981e74c8" providerId="ADAL" clId="{1B152B60-8A85-412E-A55B-B68CC16AF730}" dt="2024-06-13T08:59:52.956" v="552" actId="478"/>
          <ac:graphicFrameMkLst>
            <pc:docMk/>
            <pc:sldMk cId="571136075" sldId="355"/>
            <ac:graphicFrameMk id="12" creationId="{6BB94E24-CAE6-4BEE-A7D4-38341AED7028}"/>
          </ac:graphicFrameMkLst>
        </pc:graphicFrameChg>
        <pc:picChg chg="mod">
          <ac:chgData name="Diana Lucia Griffoulieres" userId="47d7210c-1fd2-45ac-b2c3-6255981e74c8" providerId="ADAL" clId="{1B152B60-8A85-412E-A55B-B68CC16AF730}" dt="2024-06-13T09:01:24.184" v="640" actId="1035"/>
          <ac:picMkLst>
            <pc:docMk/>
            <pc:sldMk cId="571136075" sldId="355"/>
            <ac:picMk id="6" creationId="{1315BB9E-D8A2-401D-9515-68C4959C2DA8}"/>
          </ac:picMkLst>
        </pc:picChg>
      </pc:sldChg>
      <pc:sldChg chg="addSp delSp modSp add">
        <pc:chgData name="Diana Lucia Griffoulieres" userId="47d7210c-1fd2-45ac-b2c3-6255981e74c8" providerId="ADAL" clId="{1B152B60-8A85-412E-A55B-B68CC16AF730}" dt="2024-06-13T09:43:02.984" v="1596" actId="478"/>
        <pc:sldMkLst>
          <pc:docMk/>
          <pc:sldMk cId="4119860157" sldId="356"/>
        </pc:sldMkLst>
        <pc:spChg chg="del">
          <ac:chgData name="Diana Lucia Griffoulieres" userId="47d7210c-1fd2-45ac-b2c3-6255981e74c8" providerId="ADAL" clId="{1B152B60-8A85-412E-A55B-B68CC16AF730}" dt="2024-06-13T09:43:02.984" v="1596" actId="478"/>
          <ac:spMkLst>
            <pc:docMk/>
            <pc:sldMk cId="4119860157" sldId="356"/>
            <ac:spMk id="5" creationId="{ADD08F79-17F5-4C93-BE36-3951EFB38DAC}"/>
          </ac:spMkLst>
        </pc:spChg>
        <pc:spChg chg="del">
          <ac:chgData name="Diana Lucia Griffoulieres" userId="47d7210c-1fd2-45ac-b2c3-6255981e74c8" providerId="ADAL" clId="{1B152B60-8A85-412E-A55B-B68CC16AF730}" dt="2024-06-13T09:16:03.239" v="1176" actId="478"/>
          <ac:spMkLst>
            <pc:docMk/>
            <pc:sldMk cId="4119860157" sldId="356"/>
            <ac:spMk id="8" creationId="{796564C7-5B9F-4D93-9BFA-1C39D9C474F8}"/>
          </ac:spMkLst>
        </pc:spChg>
        <pc:spChg chg="del mod">
          <ac:chgData name="Diana Lucia Griffoulieres" userId="47d7210c-1fd2-45ac-b2c3-6255981e74c8" providerId="ADAL" clId="{1B152B60-8A85-412E-A55B-B68CC16AF730}" dt="2024-06-13T09:16:46.196" v="1203" actId="478"/>
          <ac:spMkLst>
            <pc:docMk/>
            <pc:sldMk cId="4119860157" sldId="356"/>
            <ac:spMk id="9" creationId="{EA6BDC1E-93EF-440C-ABF2-309922EC573E}"/>
          </ac:spMkLst>
        </pc:spChg>
        <pc:spChg chg="mod">
          <ac:chgData name="Diana Lucia Griffoulieres" userId="47d7210c-1fd2-45ac-b2c3-6255981e74c8" providerId="ADAL" clId="{1B152B60-8A85-412E-A55B-B68CC16AF730}" dt="2024-06-13T09:17:26.404" v="1221" actId="20577"/>
          <ac:spMkLst>
            <pc:docMk/>
            <pc:sldMk cId="4119860157" sldId="356"/>
            <ac:spMk id="11" creationId="{9C6E52AA-A2DD-4600-80B4-9DB2B7B740DC}"/>
          </ac:spMkLst>
        </pc:spChg>
        <pc:spChg chg="del">
          <ac:chgData name="Diana Lucia Griffoulieres" userId="47d7210c-1fd2-45ac-b2c3-6255981e74c8" providerId="ADAL" clId="{1B152B60-8A85-412E-A55B-B68CC16AF730}" dt="2024-06-13T09:15:54.043" v="1170" actId="478"/>
          <ac:spMkLst>
            <pc:docMk/>
            <pc:sldMk cId="4119860157" sldId="356"/>
            <ac:spMk id="13" creationId="{7AA7CE06-5497-45BE-B1CD-94B8E0DA5886}"/>
          </ac:spMkLst>
        </pc:spChg>
        <pc:spChg chg="del">
          <ac:chgData name="Diana Lucia Griffoulieres" userId="47d7210c-1fd2-45ac-b2c3-6255981e74c8" providerId="ADAL" clId="{1B152B60-8A85-412E-A55B-B68CC16AF730}" dt="2024-06-13T09:15:57.044" v="1172" actId="478"/>
          <ac:spMkLst>
            <pc:docMk/>
            <pc:sldMk cId="4119860157" sldId="356"/>
            <ac:spMk id="14" creationId="{AA0B272B-71E2-4665-A888-1D6E273ACC67}"/>
          </ac:spMkLst>
        </pc:spChg>
        <pc:spChg chg="del">
          <ac:chgData name="Diana Lucia Griffoulieres" userId="47d7210c-1fd2-45ac-b2c3-6255981e74c8" providerId="ADAL" clId="{1B152B60-8A85-412E-A55B-B68CC16AF730}" dt="2024-06-13T09:16:00.168" v="1174" actId="478"/>
          <ac:spMkLst>
            <pc:docMk/>
            <pc:sldMk cId="4119860157" sldId="356"/>
            <ac:spMk id="15" creationId="{B41A5FBF-2147-4B4C-AB59-F806064DB7F0}"/>
          </ac:spMkLst>
        </pc:spChg>
        <pc:spChg chg="del">
          <ac:chgData name="Diana Lucia Griffoulieres" userId="47d7210c-1fd2-45ac-b2c3-6255981e74c8" providerId="ADAL" clId="{1B152B60-8A85-412E-A55B-B68CC16AF730}" dt="2024-06-13T09:15:55.556" v="1171" actId="478"/>
          <ac:spMkLst>
            <pc:docMk/>
            <pc:sldMk cId="4119860157" sldId="356"/>
            <ac:spMk id="16" creationId="{AD8EFEB6-BF4F-4359-82E5-BD48DAB9AD55}"/>
          </ac:spMkLst>
        </pc:spChg>
        <pc:spChg chg="add mod">
          <ac:chgData name="Diana Lucia Griffoulieres" userId="47d7210c-1fd2-45ac-b2c3-6255981e74c8" providerId="ADAL" clId="{1B152B60-8A85-412E-A55B-B68CC16AF730}" dt="2024-06-13T09:16:27.060" v="1193" actId="20577"/>
          <ac:spMkLst>
            <pc:docMk/>
            <pc:sldMk cId="4119860157" sldId="356"/>
            <ac:spMk id="18" creationId="{DB58A222-34B6-4AB5-9DD8-08CC643D7745}"/>
          </ac:spMkLst>
        </pc:spChg>
        <pc:spChg chg="add">
          <ac:chgData name="Diana Lucia Griffoulieres" userId="47d7210c-1fd2-45ac-b2c3-6255981e74c8" providerId="ADAL" clId="{1B152B60-8A85-412E-A55B-B68CC16AF730}" dt="2024-06-13T09:16:04.317" v="1177"/>
          <ac:spMkLst>
            <pc:docMk/>
            <pc:sldMk cId="4119860157" sldId="356"/>
            <ac:spMk id="19" creationId="{A1DBF1B8-98C2-4DED-B938-2ABE1586EEC5}"/>
          </ac:spMkLst>
        </pc:spChg>
        <pc:spChg chg="add">
          <ac:chgData name="Diana Lucia Griffoulieres" userId="47d7210c-1fd2-45ac-b2c3-6255981e74c8" providerId="ADAL" clId="{1B152B60-8A85-412E-A55B-B68CC16AF730}" dt="2024-06-13T09:16:04.317" v="1177"/>
          <ac:spMkLst>
            <pc:docMk/>
            <pc:sldMk cId="4119860157" sldId="356"/>
            <ac:spMk id="20" creationId="{BEDF1774-1374-47EA-9EA3-1643E5E60D25}"/>
          </ac:spMkLst>
        </pc:spChg>
        <pc:spChg chg="add mod">
          <ac:chgData name="Diana Lucia Griffoulieres" userId="47d7210c-1fd2-45ac-b2c3-6255981e74c8" providerId="ADAL" clId="{1B152B60-8A85-412E-A55B-B68CC16AF730}" dt="2024-06-13T09:34:36.849" v="1392" actId="207"/>
          <ac:spMkLst>
            <pc:docMk/>
            <pc:sldMk cId="4119860157" sldId="356"/>
            <ac:spMk id="21" creationId="{D3FCFAC8-46F3-464B-8495-4788D8707F81}"/>
          </ac:spMkLst>
        </pc:spChg>
        <pc:spChg chg="add mod">
          <ac:chgData name="Diana Lucia Griffoulieres" userId="47d7210c-1fd2-45ac-b2c3-6255981e74c8" providerId="ADAL" clId="{1B152B60-8A85-412E-A55B-B68CC16AF730}" dt="2024-06-13T09:34:36.849" v="1392" actId="207"/>
          <ac:spMkLst>
            <pc:docMk/>
            <pc:sldMk cId="4119860157" sldId="356"/>
            <ac:spMk id="22" creationId="{E317FA77-76BE-434C-8884-DC45A78FE5D1}"/>
          </ac:spMkLst>
        </pc:spChg>
        <pc:spChg chg="add mod">
          <ac:chgData name="Diana Lucia Griffoulieres" userId="47d7210c-1fd2-45ac-b2c3-6255981e74c8" providerId="ADAL" clId="{1B152B60-8A85-412E-A55B-B68CC16AF730}" dt="2024-06-13T09:16:50.901" v="1205" actId="14100"/>
          <ac:spMkLst>
            <pc:docMk/>
            <pc:sldMk cId="4119860157" sldId="356"/>
            <ac:spMk id="23" creationId="{AF1AAE8A-179F-4E4A-8BFF-6C90B6F9B497}"/>
          </ac:spMkLst>
        </pc:spChg>
        <pc:graphicFrameChg chg="del">
          <ac:chgData name="Diana Lucia Griffoulieres" userId="47d7210c-1fd2-45ac-b2c3-6255981e74c8" providerId="ADAL" clId="{1B152B60-8A85-412E-A55B-B68CC16AF730}" dt="2024-06-13T09:15:58.903" v="1173" actId="478"/>
          <ac:graphicFrameMkLst>
            <pc:docMk/>
            <pc:sldMk cId="4119860157" sldId="356"/>
            <ac:graphicFrameMk id="12" creationId="{38CB431F-2EEB-4062-B3F0-26245ED9F4FA}"/>
          </ac:graphicFrameMkLst>
        </pc:graphicFrameChg>
        <pc:graphicFrameChg chg="mod">
          <ac:chgData name="Diana Lucia Griffoulieres" userId="47d7210c-1fd2-45ac-b2c3-6255981e74c8" providerId="ADAL" clId="{1B152B60-8A85-412E-A55B-B68CC16AF730}" dt="2024-06-13T09:16:10.440" v="1182" actId="1035"/>
          <ac:graphicFrameMkLst>
            <pc:docMk/>
            <pc:sldMk cId="4119860157" sldId="356"/>
            <ac:graphicFrameMk id="17" creationId="{298B5DBE-CE8A-4B5C-91C6-15A27CF6C04E}"/>
          </ac:graphicFrameMkLst>
        </pc:graphicFrameChg>
        <pc:graphicFrameChg chg="add mod">
          <ac:chgData name="Diana Lucia Griffoulieres" userId="47d7210c-1fd2-45ac-b2c3-6255981e74c8" providerId="ADAL" clId="{1B152B60-8A85-412E-A55B-B68CC16AF730}" dt="2024-06-13T09:17:33.025" v="1224" actId="1036"/>
          <ac:graphicFrameMkLst>
            <pc:docMk/>
            <pc:sldMk cId="4119860157" sldId="356"/>
            <ac:graphicFrameMk id="24" creationId="{6C62311C-2470-4B12-B982-9D93C8E4C92E}"/>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https://epfedu-my.sharepoint.com/personal/diana_griffoulieres_epf_fr/Documents/1-Projets%20Cellule%20IPN/1-Projets/2-Groupes-IPN/2023-2024/IA%20G&#233;n&#233;ratives/Sondage/Enseignants-Usages%20des%20IAg&#233;n&#233;ratives%20&#224;%20l'EPF(1-69).xlsx" TargetMode="External"/></Relationships>
</file>

<file path=ppt/charts/_rels/chart10.xml.rels><?xml version="1.0" encoding="UTF-8" standalone="yes"?>
<Relationships xmlns="http://schemas.openxmlformats.org/package/2006/relationships"><Relationship Id="rId3" Type="http://schemas.openxmlformats.org/officeDocument/2006/relationships/oleObject" Target="https://epfedu-my.sharepoint.com/personal/diana_griffoulieres_epf_fr/Documents/1-Projets%20Cellule%20IPN/1-Projets/2-Groupes-IPN/2023-2024/IA%20G&#233;n&#233;ratives/Sondage/Enseignants-Usages%20des%20IAg&#233;n&#233;ratives%20&#224;%20l'EPF(1-69).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epfedu-my.sharepoint.com/personal/diana_griffoulieres_epf_fr/Documents/1-Projets%20Cellule%20IPN/1-Projets/2-Groupes-IPN/2023-2024/IA%20G&#233;n&#233;ratives/Sondage/Etudiants-Usages%20des%20IAg&#233;n&#233;ratives%20&#224;%20l'EPF(1-253).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https://epfedu-my.sharepoint.com/personal/diana_griffoulieres_epf_fr/Documents/1-Projets%20Cellule%20IPN/1-Projets/2-Groupes-IPN/2023-2024/IA%20G&#233;n&#233;ratives/Sondage/Enseignants-Usages%20des%20IAg&#233;n&#233;ratives%20&#224;%20l'EPF(1-69).xlsx" TargetMode="External"/></Relationships>
</file>

<file path=ppt/charts/_rels/chart13.xml.rels><?xml version="1.0" encoding="UTF-8" standalone="yes"?>
<Relationships xmlns="http://schemas.openxmlformats.org/package/2006/relationships"><Relationship Id="rId3" Type="http://schemas.openxmlformats.org/officeDocument/2006/relationships/oleObject" Target="https://epfedu-my.sharepoint.com/personal/diana_griffoulieres_epf_fr/Documents/1-Projets%20Cellule%20IPN/1-Projets/2-Groupes-IPN/2023-2024/IA%20G&#233;n&#233;ratives/Sondage/Etudiants-Usages%20des%20IAg&#233;n&#233;ratives%20&#224;%20l'EPF(1-253).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https://epfedu-my.sharepoint.com/personal/diana_griffoulieres_epf_fr/Documents/1-Projets%20Cellule%20IPN/1-Projets/2-Groupes-IPN/2023-2024/IA%20G&#233;n&#233;ratives/Sondage/Enseignants-Usages%20des%20IAg&#233;n&#233;ratives%20&#224;%20l'EPF(1-69).xlsx" TargetMode="External"/></Relationships>
</file>

<file path=ppt/charts/_rels/chart15.xml.rels><?xml version="1.0" encoding="UTF-8" standalone="yes"?>
<Relationships xmlns="http://schemas.openxmlformats.org/package/2006/relationships"><Relationship Id="rId3" Type="http://schemas.openxmlformats.org/officeDocument/2006/relationships/oleObject" Target="https://epfedu-my.sharepoint.com/personal/diana_griffoulieres_epf_fr/Documents/1-Projets%20Cellule%20IPN/1-Projets/2-Groupes-IPN/2023-2024/IA%20G&#233;n&#233;ratives/Sondage/Etudiants-Usages%20des%20IAg&#233;n&#233;ratives%20&#224;%20l'EPF(1-253).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6.xml"/><Relationship Id="rId1" Type="http://schemas.microsoft.com/office/2011/relationships/chartStyle" Target="style16.xml"/><Relationship Id="rId4" Type="http://schemas.openxmlformats.org/officeDocument/2006/relationships/oleObject" Target="https://epfedu-my.sharepoint.com/personal/diana_griffoulieres_epf_fr/Documents/1-Projets%20Cellule%20IPN/1-Projets/2-Groupes-IPN/2023-2024/IA%20G&#233;n&#233;ratives/Sondage/Enseignants-Usages%20des%20IAg&#233;n&#233;ratives%20&#224;%20l'EPF(1-69).xlsx" TargetMode="External"/></Relationships>
</file>

<file path=ppt/charts/_rels/chart17.xml.rels><?xml version="1.0" encoding="UTF-8" standalone="yes"?>
<Relationships xmlns="http://schemas.openxmlformats.org/package/2006/relationships"><Relationship Id="rId3" Type="http://schemas.openxmlformats.org/officeDocument/2006/relationships/oleObject" Target="https://epfedu-my.sharepoint.com/personal/diana_griffoulieres_epf_fr/Documents/1-Projets%20Cellule%20IPN/1-Projets/2-Groupes-IPN/2023-2024/IA%20G&#233;n&#233;ratives/Sondage/Etudiants-Usages%20des%20IAg&#233;n&#233;ratives%20&#224;%20l'EPF(1-253).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8.xml"/><Relationship Id="rId1" Type="http://schemas.microsoft.com/office/2011/relationships/chartStyle" Target="style18.xml"/><Relationship Id="rId4" Type="http://schemas.openxmlformats.org/officeDocument/2006/relationships/oleObject" Target="https://epfedu-my.sharepoint.com/personal/diana_griffoulieres_epf_fr/Documents/1-Projets%20Cellule%20IPN/1-Projets/2-Groupes-IPN/2023-2024/IA%20G&#233;n&#233;ratives/Sondage/Enseignants-Usages%20des%20IAg&#233;n&#233;ratives%20&#224;%20l'EPF(1-69).xlsx" TargetMode="External"/></Relationships>
</file>

<file path=ppt/charts/_rels/chart19.xml.rels><?xml version="1.0" encoding="UTF-8" standalone="yes"?>
<Relationships xmlns="http://schemas.openxmlformats.org/package/2006/relationships"><Relationship Id="rId3" Type="http://schemas.openxmlformats.org/officeDocument/2006/relationships/oleObject" Target="https://epfedu-my.sharepoint.com/personal/diana_griffoulieres_epf_fr/Documents/1-Projets%20Cellule%20IPN/1-Projets/2-Groupes-IPN/2023-2024/IA%20G&#233;n&#233;ratives/Sondage/Etudiants-Usages%20des%20IAg&#233;n&#233;ratives%20&#224;%20l'EPF(1-253).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https://epfedu-my.sharepoint.com/personal/diana_griffoulieres_epf_fr/Documents/1-Projets%20Cellule%20IPN/1-Projets/2-Groupes-IPN/2023-2024/IA%20G&#233;n&#233;ratives/Sondage/Enseignants-Usages%20des%20IAg&#233;n&#233;ratives%20&#224;%20l'EPF(1-69).xlsx" TargetMode="External"/></Relationships>
</file>

<file path=ppt/charts/_rels/chart20.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20.xml"/><Relationship Id="rId1" Type="http://schemas.microsoft.com/office/2011/relationships/chartStyle" Target="style20.xml"/><Relationship Id="rId4" Type="http://schemas.openxmlformats.org/officeDocument/2006/relationships/oleObject" Target="https://epfedu-my.sharepoint.com/personal/diana_griffoulieres_epf_fr/Documents/1-Projets%20Cellule%20IPN/1-Projets/2-Groupes-IPN/2023-2024/IA%20G&#233;n&#233;ratives/Sondage/Enseignants-Usages%20des%20IAg&#233;n&#233;ratives%20&#224;%20l'EPF(1-69).xlsx" TargetMode="External"/></Relationships>
</file>

<file path=ppt/charts/_rels/chart21.xml.rels><?xml version="1.0" encoding="UTF-8" standalone="yes"?>
<Relationships xmlns="http://schemas.openxmlformats.org/package/2006/relationships"><Relationship Id="rId3" Type="http://schemas.openxmlformats.org/officeDocument/2006/relationships/oleObject" Target="https://epfedu-my.sharepoint.com/personal/diana_griffoulieres_epf_fr/Documents/1-Projets%20Cellule%20IPN/1-Projets/2-Groupes-IPN/2023-2024/IA%20G&#233;n&#233;ratives/Sondage/Etudiants-Usages%20des%20IAg&#233;n&#233;ratives%20&#224;%20l'EPF(1-253).xlsx"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oleObject" Target="https://epfedu-my.sharepoint.com/personal/diana_griffoulieres_epf_fr/Documents/1-Projets%20Cellule%20IPN/1-Projets/2-Groupes-IPN/2023-2024/IA%20G&#233;n&#233;ratives/Sondage/Enseignants-Usages%20des%20IAg&#233;n&#233;ratives%20&#224;%20l'EPF(1-69).xlsx" TargetMode="External"/><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oleObject" Target="https://epfedu-my.sharepoint.com/personal/diana_griffoulieres_epf_fr/Documents/1-Projets%20Cellule%20IPN/1-Projets/2-Groupes-IPN/2023-2024/IA%20G&#233;n&#233;ratives/Sondage/Etudiants-Usages%20des%20IAg&#233;n&#233;ratives%20&#224;%20l'EPF(1-253).xlsx" TargetMode="External"/><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oleObject" Target="https://epfedu-my.sharepoint.com/personal/diana_griffoulieres_epf_fr/Documents/1-Projets%20Cellule%20IPN/1-Projets/2-Groupes-IPN/2023-2024/IA%20G&#233;n&#233;ratives/Sondage/Enseignants-Usages%20des%20IAg&#233;n&#233;ratives%20&#224;%20l'EPF(1-69).xlsx" TargetMode="External"/><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oleObject" Target="https://epfedu-my.sharepoint.com/personal/diana_griffoulieres_epf_fr/Documents/1-Projets%20Cellule%20IPN/1-Projets/2-Groupes-IPN/2023-2024/IA%20G&#233;n&#233;ratives/Sondage/Etudiants-Usages%20des%20IAg&#233;n&#233;ratives%20&#224;%20l'EPF(1-253).xlsx" TargetMode="External"/><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oleObject" Target="https://epfedu-my.sharepoint.com/personal/diana_griffoulieres_epf_fr/Documents/1-Projets%20Cellule%20IPN/1-Projets/2-Groupes-IPN/2023-2024/IA%20G&#233;n&#233;ratives/Sondage/Enseignants-Usages%20des%20IAg&#233;n&#233;ratives%20&#224;%20l'EPF(1-69).xlsx" TargetMode="External"/><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27.xml"/><Relationship Id="rId1" Type="http://schemas.microsoft.com/office/2011/relationships/chartStyle" Target="style27.xml"/><Relationship Id="rId4" Type="http://schemas.openxmlformats.org/officeDocument/2006/relationships/oleObject" Target="https://epfedu-my.sharepoint.com/personal/diana_griffoulieres_epf_fr/Documents/1-Projets%20Cellule%20IPN/1-Projets/2-Groupes-IPN/2023-2024/IA%20G&#233;n&#233;ratives/Sondage/Etudiants-Usages%20des%20IAg&#233;n&#233;ratives%20&#224;%20l'EPF(1-253).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https://epfedu-my.sharepoint.com/personal/diana_griffoulieres_epf_fr/Documents/1-Projets%20Cellule%20IPN/1-Projets/2-Groupes-IPN/2023-2024/IA%20G&#233;n&#233;ratives/Sondage/Enseignants-Usages%20des%20IAg&#233;n&#233;ratives%20&#224;%20l'EPF(1-69).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epfedu-my.sharepoint.com/personal/diana_griffoulieres_epf_fr/Documents/1-Projets%20Cellule%20IPN/1-Projets/2-Groupes-IPN/2023-2024/IA%20G&#233;n&#233;ratives/Sondage/Enseignants-Usages%20des%20IAg&#233;n&#233;ratives%20&#224;%20l'EPF(1-69).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https://epfedu-my.sharepoint.com/personal/diana_griffoulieres_epf_fr/Documents/1-Projets%20Cellule%20IPN/1-Projets/2-Groupes-IPN/2023-2024/IA%20G&#233;n&#233;ratives/Sondage/Etudiants-Usages%20des%20IAg&#233;n&#233;ratives%20&#224;%20l'EPF(1-253).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https://epfedu-my.sharepoint.com/personal/diana_griffoulieres_epf_fr/Documents/1-Projets%20Cellule%20IPN/1-Projets/2-Groupes-IPN/2023-2024/IA%20G&#233;n&#233;ratives/Sondage/Etudiants-Usages%20des%20IAg&#233;n&#233;ratives%20&#224;%20l'EPF(1-253).xlsx" TargetMode="External"/></Relationships>
</file>

<file path=ppt/charts/_rels/chart7.xml.rels><?xml version="1.0" encoding="UTF-8" standalone="yes"?>
<Relationships xmlns="http://schemas.openxmlformats.org/package/2006/relationships"><Relationship Id="rId3" Type="http://schemas.openxmlformats.org/officeDocument/2006/relationships/oleObject" Target="https://epfedu-my.sharepoint.com/personal/diana_griffoulieres_epf_fr/Documents/1-Projets%20Cellule%20IPN/1-Projets/2-Groupes-IPN/2023-2024/IA%20G&#233;n&#233;ratives/Sondage/Etudiants-Usages%20des%20IAg&#233;n&#233;ratives%20&#224;%20l'EPF(1-253).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epfedu-my.sharepoint.com/personal/diana_griffoulieres_epf_fr/Documents/1-Projets%20Cellule%20IPN/1-Projets/2-Groupes-IPN/2023-2024/IA%20G&#233;n&#233;ratives/Sondage/Enseignants-Usages%20des%20IAg&#233;n&#233;ratives%20&#224;%20l'EPF(1-69).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epfedu-my.sharepoint.com/personal/diana_griffoulieres_epf_fr/Documents/1-Projets%20Cellule%20IPN/1-Projets/2-Groupes-IPN/2023-2024/IA%20G&#233;n&#233;ratives/Sondage/Etudiants-Usages%20des%20IAg&#233;n&#233;ratives%20&#224;%20l'EPF(1-253).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0"/>
          <c:showSerName val="0"/>
          <c:showPercent val="1"/>
          <c:showBubbleSize val="0"/>
          <c:extLst>
            <c:ext xmlns:c15="http://schemas.microsoft.com/office/drawing/2012/chart" uri="{CE6537A1-D6FC-4f65-9D91-7224C49458BB}"/>
          </c:extLst>
        </c:dLbl>
      </c:pivotFmt>
      <c:pivotFmt>
        <c:idx val="1"/>
        <c:spPr>
          <a:solidFill>
            <a:srgbClr val="F2CD00"/>
          </a:solidFill>
          <a:ln w="19050">
            <a:solidFill>
              <a:schemeClr val="lt1"/>
            </a:solidFill>
          </a:ln>
          <a:effectLst/>
        </c:spPr>
        <c:dLbl>
          <c:idx val="0"/>
          <c:layout>
            <c:manualLayout>
              <c:x val="-7.4095363079615104E-2"/>
              <c:y val="0.17581121265658967"/>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dLblPos val="bestFit"/>
          <c:showLegendKey val="0"/>
          <c:showVal val="0"/>
          <c:showCatName val="0"/>
          <c:showSerName val="0"/>
          <c:showPercent val="1"/>
          <c:showBubbleSize val="0"/>
          <c:extLst>
            <c:ext xmlns:c15="http://schemas.microsoft.com/office/drawing/2012/chart" uri="{CE6537A1-D6FC-4f65-9D91-7224C49458BB}"/>
          </c:extLst>
        </c:dLbl>
      </c:pivotFmt>
      <c:pivotFmt>
        <c:idx val="2"/>
        <c:spPr>
          <a:solidFill>
            <a:srgbClr val="FF8F1C"/>
          </a:solidFill>
          <a:ln w="19050">
            <a:solidFill>
              <a:schemeClr val="lt1"/>
            </a:solidFill>
          </a:ln>
          <a:effectLst/>
        </c:spPr>
        <c:dLbl>
          <c:idx val="0"/>
          <c:layout>
            <c:manualLayout>
              <c:x val="-9.2980971128608925E-2"/>
              <c:y val="0.12684835794417659"/>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dLblPos val="bestFit"/>
          <c:showLegendKey val="0"/>
          <c:showVal val="0"/>
          <c:showCatName val="0"/>
          <c:showSerName val="0"/>
          <c:showPercent val="1"/>
          <c:showBubbleSize val="0"/>
          <c:extLst>
            <c:ext xmlns:c15="http://schemas.microsoft.com/office/drawing/2012/chart" uri="{CE6537A1-D6FC-4f65-9D91-7224C49458BB}"/>
          </c:extLst>
        </c:dLbl>
      </c:pivotFmt>
      <c:pivotFmt>
        <c:idx val="3"/>
        <c:spPr>
          <a:solidFill>
            <a:schemeClr val="accent1"/>
          </a:solidFill>
          <a:ln w="19050">
            <a:solidFill>
              <a:schemeClr val="lt1"/>
            </a:solidFill>
          </a:ln>
          <a:effectLst/>
        </c:spPr>
        <c:dLbl>
          <c:idx val="0"/>
          <c:layout>
            <c:manualLayout>
              <c:x val="-0.15108267716535442"/>
              <c:y val="-5.021775325175766E-2"/>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dLblPos val="bestFit"/>
          <c:showLegendKey val="0"/>
          <c:showVal val="0"/>
          <c:showCatName val="0"/>
          <c:showSerName val="0"/>
          <c:showPercent val="1"/>
          <c:showBubbleSize val="0"/>
          <c:extLst>
            <c:ext xmlns:c15="http://schemas.microsoft.com/office/drawing/2012/chart" uri="{CE6537A1-D6FC-4f65-9D91-7224C49458BB}"/>
          </c:extLst>
        </c:dLbl>
      </c:pivotFmt>
      <c:pivotFmt>
        <c:idx val="4"/>
        <c:spPr>
          <a:solidFill>
            <a:srgbClr val="64CCC9"/>
          </a:solidFill>
          <a:ln w="19050">
            <a:solidFill>
              <a:schemeClr val="lt1"/>
            </a:solidFill>
          </a:ln>
          <a:effectLst/>
        </c:spPr>
        <c:dLbl>
          <c:idx val="0"/>
          <c:layout>
            <c:manualLayout>
              <c:x val="8.7175853018372704E-2"/>
              <c:y val="-0.23204317258126667"/>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dLblPos val="bestFit"/>
          <c:showLegendKey val="0"/>
          <c:showVal val="0"/>
          <c:showCatName val="0"/>
          <c:showSerName val="0"/>
          <c:showPercent val="1"/>
          <c:showBubbleSize val="0"/>
          <c:extLst>
            <c:ext xmlns:c15="http://schemas.microsoft.com/office/drawing/2012/chart" uri="{CE6537A1-D6FC-4f65-9D91-7224C49458BB}"/>
          </c:extLst>
        </c:dLbl>
      </c:pivotFmt>
      <c:pivotFmt>
        <c:idx val="5"/>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extLst>
            <c:ext xmlns:c15="http://schemas.microsoft.com/office/drawing/2012/chart" uri="{CE6537A1-D6FC-4f65-9D91-7224C49458BB}"/>
          </c:extLst>
        </c:dLbl>
      </c:pivotFmt>
      <c:pivotFmt>
        <c:idx val="7"/>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extLst>
            <c:ext xmlns:c15="http://schemas.microsoft.com/office/drawing/2012/chart" uri="{CE6537A1-D6FC-4f65-9D91-7224C49458BB}"/>
          </c:extLst>
        </c:dLbl>
      </c:pivotFmt>
      <c:pivotFmt>
        <c:idx val="8"/>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extLst>
            <c:ext xmlns:c15="http://schemas.microsoft.com/office/drawing/2012/chart" uri="{CE6537A1-D6FC-4f65-9D91-7224C49458BB}"/>
          </c:extLst>
        </c:dLbl>
      </c:pivotFmt>
      <c:pivotFmt>
        <c:idx val="9"/>
        <c:spPr>
          <a:solidFill>
            <a:srgbClr val="5B9BD5">
              <a:lumMod val="75000"/>
            </a:srgbClr>
          </a:solidFill>
          <a:ln w="19050">
            <a:solidFill>
              <a:schemeClr val="lt1"/>
            </a:solidFill>
          </a:ln>
          <a:effectLst/>
        </c:spPr>
        <c:dLbl>
          <c:idx val="0"/>
          <c:layout>
            <c:manualLayout>
              <c:x val="0.12362685914260717"/>
              <c:y val="0.18444245715822918"/>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dLblPos val="bestFit"/>
          <c:showLegendKey val="0"/>
          <c:showVal val="0"/>
          <c:showCatName val="0"/>
          <c:showSerName val="0"/>
          <c:showPercent val="1"/>
          <c:showBubbleSize val="0"/>
          <c:extLst>
            <c:ext xmlns:c15="http://schemas.microsoft.com/office/drawing/2012/chart" uri="{CE6537A1-D6FC-4f65-9D91-7224C49458BB}"/>
          </c:extLst>
        </c:dLbl>
      </c:pivotFmt>
      <c:pivotFmt>
        <c:idx val="10"/>
        <c:spPr>
          <a:solidFill>
            <a:schemeClr val="accent6"/>
          </a:solidFill>
          <a:ln w="19050">
            <a:solidFill>
              <a:schemeClr val="lt1"/>
            </a:solidFill>
          </a:ln>
          <a:effectLst/>
        </c:spPr>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showLegendKey val="1"/>
          <c:showVal val="1"/>
          <c:showCatName val="1"/>
          <c:showSerName val="1"/>
          <c:showPercent val="1"/>
          <c:showBubbleSize val="1"/>
          <c:extLst>
            <c:ext xmlns:c15="http://schemas.microsoft.com/office/drawing/2012/chart" uri="{CE6537A1-D6FC-4f65-9D91-7224C49458BB}"/>
          </c:extLst>
        </c:dLbl>
      </c:pivotFmt>
    </c:pivotFmts>
    <c:plotArea>
      <c:layout/>
      <c:pieChart>
        <c:varyColors val="1"/>
        <c:ser>
          <c:idx val="0"/>
          <c:order val="0"/>
          <c:dPt>
            <c:idx val="0"/>
            <c:bubble3D val="0"/>
            <c:spPr>
              <a:solidFill>
                <a:srgbClr val="FF8F1C"/>
              </a:solidFill>
              <a:ln w="19050">
                <a:solidFill>
                  <a:schemeClr val="lt1"/>
                </a:solidFill>
              </a:ln>
              <a:effectLst/>
            </c:spPr>
            <c:extLst>
              <c:ext xmlns:c16="http://schemas.microsoft.com/office/drawing/2014/chart" uri="{C3380CC4-5D6E-409C-BE32-E72D297353CC}">
                <c16:uniqueId val="{00000001-08B6-4389-8B7E-24A9AC77BC86}"/>
              </c:ext>
            </c:extLst>
          </c:dPt>
          <c:dPt>
            <c:idx val="1"/>
            <c:bubble3D val="0"/>
            <c:spPr>
              <a:solidFill>
                <a:srgbClr val="64CCC9"/>
              </a:solidFill>
              <a:ln w="19050">
                <a:solidFill>
                  <a:schemeClr val="lt1"/>
                </a:solidFill>
              </a:ln>
              <a:effectLst/>
            </c:spPr>
            <c:extLst>
              <c:ext xmlns:c16="http://schemas.microsoft.com/office/drawing/2014/chart" uri="{C3380CC4-5D6E-409C-BE32-E72D297353CC}">
                <c16:uniqueId val="{00000003-08B6-4389-8B7E-24A9AC77BC86}"/>
              </c:ext>
            </c:extLst>
          </c:dPt>
          <c:dPt>
            <c:idx val="2"/>
            <c:bubble3D val="0"/>
            <c:spPr>
              <a:solidFill>
                <a:srgbClr val="F2CD00"/>
              </a:solidFill>
              <a:ln w="19050">
                <a:solidFill>
                  <a:schemeClr val="lt1"/>
                </a:solidFill>
              </a:ln>
              <a:effectLst/>
            </c:spPr>
            <c:extLst>
              <c:ext xmlns:c16="http://schemas.microsoft.com/office/drawing/2014/chart" uri="{C3380CC4-5D6E-409C-BE32-E72D297353CC}">
                <c16:uniqueId val="{00000005-08B6-4389-8B7E-24A9AC77BC86}"/>
              </c:ext>
            </c:extLst>
          </c:dPt>
          <c:dPt>
            <c:idx val="3"/>
            <c:bubble3D val="0"/>
            <c:spPr>
              <a:solidFill>
                <a:sysClr val="window" lastClr="FFFFFF">
                  <a:lumMod val="65000"/>
                </a:sysClr>
              </a:solidFill>
              <a:ln w="19050">
                <a:solidFill>
                  <a:schemeClr val="lt1"/>
                </a:solidFill>
              </a:ln>
              <a:effectLst/>
            </c:spPr>
            <c:extLst>
              <c:ext xmlns:c16="http://schemas.microsoft.com/office/drawing/2014/chart" uri="{C3380CC4-5D6E-409C-BE32-E72D297353CC}">
                <c16:uniqueId val="{00000007-08B6-4389-8B7E-24A9AC77BC86}"/>
              </c:ext>
            </c:extLst>
          </c:dPt>
          <c:dPt>
            <c:idx val="4"/>
            <c:bubble3D val="0"/>
            <c:spPr>
              <a:solidFill>
                <a:srgbClr val="5B9BD5">
                  <a:lumMod val="75000"/>
                </a:srgbClr>
              </a:solidFill>
              <a:ln w="19050">
                <a:solidFill>
                  <a:schemeClr val="lt1"/>
                </a:solidFill>
              </a:ln>
              <a:effectLst/>
            </c:spPr>
            <c:extLst>
              <c:ext xmlns:c16="http://schemas.microsoft.com/office/drawing/2014/chart" uri="{C3380CC4-5D6E-409C-BE32-E72D297353CC}">
                <c16:uniqueId val="{00000009-08B6-4389-8B7E-24A9AC77BC86}"/>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08B6-4389-8B7E-24A9AC77BC86}"/>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08B6-4389-8B7E-24A9AC77BC86}"/>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08B6-4389-8B7E-24A9AC77BC86}"/>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08B6-4389-8B7E-24A9AC77BC86}"/>
              </c:ext>
            </c:extLst>
          </c:dPt>
          <c:dLbls>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dLblPos val="ctr"/>
              <c:showLegendKey val="0"/>
              <c:showVal val="0"/>
              <c:showCatName val="0"/>
              <c:showSerName val="0"/>
              <c:showPercent val="1"/>
              <c:showBubbleSize val="0"/>
              <c:extLst>
                <c:ext xmlns:c16="http://schemas.microsoft.com/office/drawing/2014/chart" uri="{C3380CC4-5D6E-409C-BE32-E72D297353CC}">
                  <c16:uniqueId val="{00000001-08B6-4389-8B7E-24A9AC77BC86}"/>
                </c:ext>
              </c:extLst>
            </c:dLbl>
            <c:dLbl>
              <c:idx val="1"/>
              <c:tx>
                <c:rich>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fld id="{5BFA446D-3217-41B7-84E0-8EE56F193572}" type="VALUE">
                      <a:rPr lang="en-US"/>
                      <a:pPr>
                        <a:defRPr sz="1200">
                          <a:solidFill>
                            <a:schemeClr val="bg1"/>
                          </a:solidFill>
                        </a:defRPr>
                      </a:pPr>
                      <a:t>[VALEUR]</a:t>
                    </a:fld>
                    <a:endParaRPr lang="fr-FR"/>
                  </a:p>
                </c:rich>
              </c:tx>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08B6-4389-8B7E-24A9AC77BC86}"/>
                </c:ext>
              </c:extLst>
            </c:dLbl>
            <c:dLbl>
              <c:idx val="2"/>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dLblPos val="ctr"/>
              <c:showLegendKey val="0"/>
              <c:showVal val="0"/>
              <c:showCatName val="0"/>
              <c:showSerName val="0"/>
              <c:showPercent val="1"/>
              <c:showBubbleSize val="0"/>
              <c:extLst>
                <c:ext xmlns:c16="http://schemas.microsoft.com/office/drawing/2014/chart" uri="{C3380CC4-5D6E-409C-BE32-E72D297353CC}">
                  <c16:uniqueId val="{00000005-08B6-4389-8B7E-24A9AC77BC86}"/>
                </c:ext>
              </c:extLst>
            </c:dLbl>
            <c:dLbl>
              <c:idx val="3"/>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dLblPos val="ctr"/>
              <c:showLegendKey val="0"/>
              <c:showVal val="0"/>
              <c:showCatName val="0"/>
              <c:showSerName val="0"/>
              <c:showPercent val="1"/>
              <c:showBubbleSize val="0"/>
              <c:extLst>
                <c:ext xmlns:c16="http://schemas.microsoft.com/office/drawing/2014/chart" uri="{C3380CC4-5D6E-409C-BE32-E72D297353CC}">
                  <c16:uniqueId val="{00000007-08B6-4389-8B7E-24A9AC77BC86}"/>
                </c:ext>
              </c:extLst>
            </c:dLbl>
            <c:dLbl>
              <c:idx val="4"/>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dLblPos val="ctr"/>
              <c:showLegendKey val="0"/>
              <c:showVal val="0"/>
              <c:showCatName val="0"/>
              <c:showSerName val="0"/>
              <c:showPercent val="1"/>
              <c:showBubbleSize val="0"/>
              <c:extLst>
                <c:ext xmlns:c16="http://schemas.microsoft.com/office/drawing/2014/chart" uri="{C3380CC4-5D6E-409C-BE32-E72D297353CC}">
                  <c16:uniqueId val="{00000009-08B6-4389-8B7E-24A9AC77BC86}"/>
                </c:ext>
              </c:extLst>
            </c:dLbl>
            <c:dLbl>
              <c:idx val="5"/>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dLblPos val="ctr"/>
              <c:showLegendKey val="0"/>
              <c:showVal val="0"/>
              <c:showCatName val="0"/>
              <c:showSerName val="0"/>
              <c:showPercent val="1"/>
              <c:showBubbleSize val="0"/>
              <c:extLst>
                <c:ext xmlns:c16="http://schemas.microsoft.com/office/drawing/2014/chart" uri="{C3380CC4-5D6E-409C-BE32-E72D297353CC}">
                  <c16:uniqueId val="{0000000B-08B6-4389-8B7E-24A9AC77BC86}"/>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fr-FR"/>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Profil!$F$5:$F$8</c:f>
              <c:strCache>
                <c:ptCount val="4"/>
                <c:pt idx="0">
                  <c:v>Enseignant-chercheur EPF</c:v>
                </c:pt>
                <c:pt idx="1">
                  <c:v>Enseignant-formateur EPF</c:v>
                </c:pt>
                <c:pt idx="2">
                  <c:v>Vacataire + 100 heures/an</c:v>
                </c:pt>
                <c:pt idx="3">
                  <c:v>Vacataire - 100 heures/an</c:v>
                </c:pt>
              </c:strCache>
            </c:strRef>
          </c:cat>
          <c:val>
            <c:numRef>
              <c:f>Profil!$G$5:$G$8</c:f>
              <c:numCache>
                <c:formatCode>0%</c:formatCode>
                <c:ptCount val="4"/>
                <c:pt idx="0">
                  <c:v>0.22</c:v>
                </c:pt>
                <c:pt idx="1">
                  <c:v>0.41</c:v>
                </c:pt>
                <c:pt idx="2">
                  <c:v>0.23</c:v>
                </c:pt>
                <c:pt idx="3">
                  <c:v>0.14000000000000001</c:v>
                </c:pt>
              </c:numCache>
            </c:numRef>
          </c:val>
          <c:extLst>
            <c:ext xmlns:c16="http://schemas.microsoft.com/office/drawing/2014/chart" uri="{C3380CC4-5D6E-409C-BE32-E72D297353CC}">
              <c16:uniqueId val="{00000012-08B6-4389-8B7E-24A9AC77BC86}"/>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c:chart>
  <c:spPr>
    <a:noFill/>
    <a:ln>
      <a:noFill/>
    </a:ln>
    <a:effectLst/>
  </c:spPr>
  <c:txPr>
    <a:bodyPr/>
    <a:lstStyle/>
    <a:p>
      <a:pPr>
        <a:defRPr/>
      </a:pPr>
      <a:endParaRPr lang="fr-FR"/>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772129457899989E-2"/>
          <c:y val="0.19990701999070201"/>
          <c:w val="0.56338961038075164"/>
          <c:h val="0.7956786259458154"/>
        </c:manualLayout>
      </c:layout>
      <c:barChart>
        <c:barDir val="bar"/>
        <c:grouping val="percentStacked"/>
        <c:varyColors val="0"/>
        <c:ser>
          <c:idx val="0"/>
          <c:order val="0"/>
          <c:tx>
            <c:strRef>
              <c:f>'Connaissances IA'!$B$62</c:f>
              <c:strCache>
                <c:ptCount val="1"/>
                <c:pt idx="0">
                  <c:v>Tout à fait d'accord</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'Connaissances IA'!$C$62</c:f>
              <c:numCache>
                <c:formatCode>0%</c:formatCode>
                <c:ptCount val="1"/>
                <c:pt idx="0">
                  <c:v>7.0000000000000007E-2</c:v>
                </c:pt>
              </c:numCache>
            </c:numRef>
          </c:val>
          <c:extLst>
            <c:ext xmlns:c16="http://schemas.microsoft.com/office/drawing/2014/chart" uri="{C3380CC4-5D6E-409C-BE32-E72D297353CC}">
              <c16:uniqueId val="{00000000-30F5-4EE4-96A4-3031B91A4321}"/>
            </c:ext>
          </c:extLst>
        </c:ser>
        <c:ser>
          <c:idx val="1"/>
          <c:order val="1"/>
          <c:tx>
            <c:strRef>
              <c:f>'Connaissances IA'!$B$63</c:f>
              <c:strCache>
                <c:ptCount val="1"/>
                <c:pt idx="0">
                  <c:v>Plutôt d'accord</c:v>
                </c:pt>
              </c:strCache>
            </c:strRef>
          </c:tx>
          <c:spPr>
            <a:solidFill>
              <a:srgbClr val="92D050"/>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extLst>
                <c:ext xmlns:c16="http://schemas.microsoft.com/office/drawing/2014/chart" uri="{C3380CC4-5D6E-409C-BE32-E72D297353CC}">
                  <c16:uniqueId val="{00000001-30F5-4EE4-96A4-3031B91A432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'Connaissances IA'!$C$63</c:f>
              <c:numCache>
                <c:formatCode>0%</c:formatCode>
                <c:ptCount val="1"/>
                <c:pt idx="0">
                  <c:v>0.41</c:v>
                </c:pt>
              </c:numCache>
            </c:numRef>
          </c:val>
          <c:extLst>
            <c:ext xmlns:c16="http://schemas.microsoft.com/office/drawing/2014/chart" uri="{C3380CC4-5D6E-409C-BE32-E72D297353CC}">
              <c16:uniqueId val="{00000002-30F5-4EE4-96A4-3031B91A4321}"/>
            </c:ext>
          </c:extLst>
        </c:ser>
        <c:ser>
          <c:idx val="2"/>
          <c:order val="2"/>
          <c:tx>
            <c:strRef>
              <c:f>'Connaissances IA'!$B$64</c:f>
              <c:strCache>
                <c:ptCount val="1"/>
                <c:pt idx="0">
                  <c:v>Je ne sais pas / Pas de réponse</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'Connaissances IA'!$C$64</c:f>
              <c:numCache>
                <c:formatCode>0%</c:formatCode>
                <c:ptCount val="1"/>
                <c:pt idx="0">
                  <c:v>0.13</c:v>
                </c:pt>
              </c:numCache>
            </c:numRef>
          </c:val>
          <c:extLst>
            <c:ext xmlns:c16="http://schemas.microsoft.com/office/drawing/2014/chart" uri="{C3380CC4-5D6E-409C-BE32-E72D297353CC}">
              <c16:uniqueId val="{00000003-30F5-4EE4-96A4-3031B91A4321}"/>
            </c:ext>
          </c:extLst>
        </c:ser>
        <c:ser>
          <c:idx val="3"/>
          <c:order val="3"/>
          <c:tx>
            <c:strRef>
              <c:f>'Connaissances IA'!$B$65</c:f>
              <c:strCache>
                <c:ptCount val="1"/>
                <c:pt idx="0">
                  <c:v>Plutôt en désaccord</c:v>
                </c:pt>
              </c:strCache>
            </c:strRef>
          </c:tx>
          <c:spPr>
            <a:solidFill>
              <a:srgbClr val="FF8F1C"/>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extLst>
                <c:ext xmlns:c16="http://schemas.microsoft.com/office/drawing/2014/chart" uri="{C3380CC4-5D6E-409C-BE32-E72D297353CC}">
                  <c16:uniqueId val="{00000004-30F5-4EE4-96A4-3031B91A432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'Connaissances IA'!$C$65</c:f>
              <c:numCache>
                <c:formatCode>0%</c:formatCode>
                <c:ptCount val="1"/>
                <c:pt idx="0">
                  <c:v>0.2</c:v>
                </c:pt>
              </c:numCache>
            </c:numRef>
          </c:val>
          <c:extLst>
            <c:ext xmlns:c16="http://schemas.microsoft.com/office/drawing/2014/chart" uri="{C3380CC4-5D6E-409C-BE32-E72D297353CC}">
              <c16:uniqueId val="{00000005-30F5-4EE4-96A4-3031B91A4321}"/>
            </c:ext>
          </c:extLst>
        </c:ser>
        <c:ser>
          <c:idx val="4"/>
          <c:order val="4"/>
          <c:tx>
            <c:strRef>
              <c:f>'Connaissances IA'!$B$66</c:f>
              <c:strCache>
                <c:ptCount val="1"/>
                <c:pt idx="0">
                  <c:v>Complètement en désaccord</c:v>
                </c:pt>
              </c:strCache>
            </c:strRef>
          </c:tx>
          <c:spPr>
            <a:solidFill>
              <a:srgbClr val="FF0000"/>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extLst>
                <c:ext xmlns:c16="http://schemas.microsoft.com/office/drawing/2014/chart" uri="{C3380CC4-5D6E-409C-BE32-E72D297353CC}">
                  <c16:uniqueId val="{00000006-30F5-4EE4-96A4-3031B91A432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'Connaissances IA'!$C$66</c:f>
              <c:numCache>
                <c:formatCode>0%</c:formatCode>
                <c:ptCount val="1"/>
                <c:pt idx="0">
                  <c:v>0.19</c:v>
                </c:pt>
              </c:numCache>
            </c:numRef>
          </c:val>
          <c:extLst>
            <c:ext xmlns:c16="http://schemas.microsoft.com/office/drawing/2014/chart" uri="{C3380CC4-5D6E-409C-BE32-E72D297353CC}">
              <c16:uniqueId val="{00000007-30F5-4EE4-96A4-3031B91A4321}"/>
            </c:ext>
          </c:extLst>
        </c:ser>
        <c:dLbls>
          <c:dLblPos val="ctr"/>
          <c:showLegendKey val="0"/>
          <c:showVal val="1"/>
          <c:showCatName val="0"/>
          <c:showSerName val="0"/>
          <c:showPercent val="0"/>
          <c:showBubbleSize val="0"/>
        </c:dLbls>
        <c:gapWidth val="150"/>
        <c:overlap val="100"/>
        <c:axId val="1515537776"/>
        <c:axId val="1147203536"/>
      </c:barChart>
      <c:catAx>
        <c:axId val="1515537776"/>
        <c:scaling>
          <c:orientation val="minMax"/>
        </c:scaling>
        <c:delete val="1"/>
        <c:axPos val="l"/>
        <c:numFmt formatCode="General" sourceLinked="1"/>
        <c:majorTickMark val="none"/>
        <c:minorTickMark val="none"/>
        <c:tickLblPos val="nextTo"/>
        <c:crossAx val="1147203536"/>
        <c:crosses val="autoZero"/>
        <c:auto val="1"/>
        <c:lblAlgn val="ctr"/>
        <c:lblOffset val="100"/>
        <c:noMultiLvlLbl val="0"/>
      </c:catAx>
      <c:valAx>
        <c:axId val="1147203536"/>
        <c:scaling>
          <c:orientation val="minMax"/>
        </c:scaling>
        <c:delete val="1"/>
        <c:axPos val="b"/>
        <c:numFmt formatCode="0%" sourceLinked="1"/>
        <c:majorTickMark val="none"/>
        <c:minorTickMark val="none"/>
        <c:tickLblPos val="nextTo"/>
        <c:crossAx val="15155377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506170046489743E-2"/>
          <c:y val="0.20356234096692111"/>
          <c:w val="0.96049382995351029"/>
          <c:h val="0.79238899787075545"/>
        </c:manualLayout>
      </c:layout>
      <c:barChart>
        <c:barDir val="bar"/>
        <c:grouping val="stacked"/>
        <c:varyColors val="0"/>
        <c:ser>
          <c:idx val="0"/>
          <c:order val="0"/>
          <c:tx>
            <c:strRef>
              <c:f>'Connaissances IA'!$C$22</c:f>
              <c:strCache>
                <c:ptCount val="1"/>
                <c:pt idx="0">
                  <c:v>Tout à fait d'accord</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'Connaissances IA'!$D$22</c:f>
              <c:numCache>
                <c:formatCode>0%</c:formatCode>
                <c:ptCount val="1"/>
                <c:pt idx="0">
                  <c:v>0.19</c:v>
                </c:pt>
              </c:numCache>
            </c:numRef>
          </c:val>
          <c:extLst>
            <c:ext xmlns:c16="http://schemas.microsoft.com/office/drawing/2014/chart" uri="{C3380CC4-5D6E-409C-BE32-E72D297353CC}">
              <c16:uniqueId val="{00000000-2179-4DF3-8882-BE073EA48623}"/>
            </c:ext>
          </c:extLst>
        </c:ser>
        <c:ser>
          <c:idx val="1"/>
          <c:order val="1"/>
          <c:tx>
            <c:strRef>
              <c:f>'Connaissances IA'!$C$23</c:f>
              <c:strCache>
                <c:ptCount val="1"/>
                <c:pt idx="0">
                  <c:v>Plutôt d'accord</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'Connaissances IA'!$D$23</c:f>
              <c:numCache>
                <c:formatCode>0%</c:formatCode>
                <c:ptCount val="1"/>
                <c:pt idx="0">
                  <c:v>0.54</c:v>
                </c:pt>
              </c:numCache>
            </c:numRef>
          </c:val>
          <c:extLst>
            <c:ext xmlns:c16="http://schemas.microsoft.com/office/drawing/2014/chart" uri="{C3380CC4-5D6E-409C-BE32-E72D297353CC}">
              <c16:uniqueId val="{00000001-2179-4DF3-8882-BE073EA48623}"/>
            </c:ext>
          </c:extLst>
        </c:ser>
        <c:ser>
          <c:idx val="2"/>
          <c:order val="2"/>
          <c:tx>
            <c:strRef>
              <c:f>'Connaissances IA'!$C$24</c:f>
              <c:strCache>
                <c:ptCount val="1"/>
                <c:pt idx="0">
                  <c:v>Je ne sais pas / Pas de réponse</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'Connaissances IA'!$D$24</c:f>
              <c:numCache>
                <c:formatCode>0%</c:formatCode>
                <c:ptCount val="1"/>
                <c:pt idx="0">
                  <c:v>0.06</c:v>
                </c:pt>
              </c:numCache>
            </c:numRef>
          </c:val>
          <c:extLst>
            <c:ext xmlns:c16="http://schemas.microsoft.com/office/drawing/2014/chart" uri="{C3380CC4-5D6E-409C-BE32-E72D297353CC}">
              <c16:uniqueId val="{00000002-2179-4DF3-8882-BE073EA48623}"/>
            </c:ext>
          </c:extLst>
        </c:ser>
        <c:ser>
          <c:idx val="3"/>
          <c:order val="3"/>
          <c:tx>
            <c:strRef>
              <c:f>'Connaissances IA'!$C$25</c:f>
              <c:strCache>
                <c:ptCount val="1"/>
                <c:pt idx="0">
                  <c:v>Plutôt en désaccord</c:v>
                </c:pt>
              </c:strCache>
            </c:strRef>
          </c:tx>
          <c:spPr>
            <a:solidFill>
              <a:srgbClr val="FF8F1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'Connaissances IA'!$D$25</c:f>
              <c:numCache>
                <c:formatCode>0%</c:formatCode>
                <c:ptCount val="1"/>
                <c:pt idx="0">
                  <c:v>0.17</c:v>
                </c:pt>
              </c:numCache>
            </c:numRef>
          </c:val>
          <c:extLst>
            <c:ext xmlns:c16="http://schemas.microsoft.com/office/drawing/2014/chart" uri="{C3380CC4-5D6E-409C-BE32-E72D297353CC}">
              <c16:uniqueId val="{00000003-2179-4DF3-8882-BE073EA48623}"/>
            </c:ext>
          </c:extLst>
        </c:ser>
        <c:ser>
          <c:idx val="4"/>
          <c:order val="4"/>
          <c:tx>
            <c:strRef>
              <c:f>'Connaissances IA'!$C$26</c:f>
              <c:strCache>
                <c:ptCount val="1"/>
                <c:pt idx="0">
                  <c:v>Complètement en désaccord</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'Connaissances IA'!$D$26</c:f>
              <c:numCache>
                <c:formatCode>0%</c:formatCode>
                <c:ptCount val="1"/>
                <c:pt idx="0">
                  <c:v>0.04</c:v>
                </c:pt>
              </c:numCache>
            </c:numRef>
          </c:val>
          <c:extLst>
            <c:ext xmlns:c16="http://schemas.microsoft.com/office/drawing/2014/chart" uri="{C3380CC4-5D6E-409C-BE32-E72D297353CC}">
              <c16:uniqueId val="{00000004-2179-4DF3-8882-BE073EA48623}"/>
            </c:ext>
          </c:extLst>
        </c:ser>
        <c:dLbls>
          <c:dLblPos val="ctr"/>
          <c:showLegendKey val="0"/>
          <c:showVal val="1"/>
          <c:showCatName val="0"/>
          <c:showSerName val="0"/>
          <c:showPercent val="0"/>
          <c:showBubbleSize val="0"/>
        </c:dLbls>
        <c:gapWidth val="150"/>
        <c:overlap val="100"/>
        <c:axId val="1933711631"/>
        <c:axId val="1842940655"/>
      </c:barChart>
      <c:catAx>
        <c:axId val="1933711631"/>
        <c:scaling>
          <c:orientation val="minMax"/>
        </c:scaling>
        <c:delete val="1"/>
        <c:axPos val="l"/>
        <c:numFmt formatCode="General" sourceLinked="1"/>
        <c:majorTickMark val="none"/>
        <c:minorTickMark val="none"/>
        <c:tickLblPos val="nextTo"/>
        <c:crossAx val="1842940655"/>
        <c:crosses val="autoZero"/>
        <c:auto val="1"/>
        <c:lblAlgn val="ctr"/>
        <c:lblOffset val="100"/>
        <c:noMultiLvlLbl val="0"/>
      </c:catAx>
      <c:valAx>
        <c:axId val="1842940655"/>
        <c:scaling>
          <c:orientation val="minMax"/>
        </c:scaling>
        <c:delete val="1"/>
        <c:axPos val="b"/>
        <c:numFmt formatCode="0%" sourceLinked="1"/>
        <c:majorTickMark val="none"/>
        <c:minorTickMark val="none"/>
        <c:tickLblPos val="nextTo"/>
        <c:crossAx val="1933711631"/>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64CCC9"/>
              </a:solidFill>
              <a:ln>
                <a:noFill/>
              </a:ln>
              <a:effectLst/>
            </c:spPr>
            <c:extLst>
              <c:ext xmlns:c16="http://schemas.microsoft.com/office/drawing/2014/chart" uri="{C3380CC4-5D6E-409C-BE32-E72D297353CC}">
                <c16:uniqueId val="{00000001-4F97-423E-BCFB-97C58B5C45BF}"/>
              </c:ext>
            </c:extLst>
          </c:dPt>
          <c:dPt>
            <c:idx val="1"/>
            <c:invertIfNegative val="0"/>
            <c:bubble3D val="0"/>
            <c:spPr>
              <a:solidFill>
                <a:srgbClr val="64CCC9"/>
              </a:solidFill>
              <a:ln>
                <a:noFill/>
              </a:ln>
              <a:effectLst/>
            </c:spPr>
            <c:extLst>
              <c:ext xmlns:c16="http://schemas.microsoft.com/office/drawing/2014/chart" uri="{C3380CC4-5D6E-409C-BE32-E72D297353CC}">
                <c16:uniqueId val="{00000003-4F97-423E-BCFB-97C58B5C45BF}"/>
              </c:ext>
            </c:extLst>
          </c:dPt>
          <c:dPt>
            <c:idx val="2"/>
            <c:invertIfNegative val="0"/>
            <c:bubble3D val="0"/>
            <c:spPr>
              <a:solidFill>
                <a:srgbClr val="64CCC9"/>
              </a:solidFill>
              <a:ln>
                <a:noFill/>
              </a:ln>
              <a:effectLst/>
            </c:spPr>
            <c:extLst>
              <c:ext xmlns:c16="http://schemas.microsoft.com/office/drawing/2014/chart" uri="{C3380CC4-5D6E-409C-BE32-E72D297353CC}">
                <c16:uniqueId val="{00000005-4F97-423E-BCFB-97C58B5C45BF}"/>
              </c:ext>
            </c:extLst>
          </c:dPt>
          <c:dPt>
            <c:idx val="3"/>
            <c:invertIfNegative val="0"/>
            <c:bubble3D val="0"/>
            <c:spPr>
              <a:solidFill>
                <a:srgbClr val="64CCC9"/>
              </a:solidFill>
              <a:ln>
                <a:noFill/>
              </a:ln>
              <a:effectLst/>
            </c:spPr>
            <c:extLst>
              <c:ext xmlns:c16="http://schemas.microsoft.com/office/drawing/2014/chart" uri="{C3380CC4-5D6E-409C-BE32-E72D297353CC}">
                <c16:uniqueId val="{00000007-4F97-423E-BCFB-97C58B5C45BF}"/>
              </c:ext>
            </c:extLst>
          </c:dPt>
          <c:dPt>
            <c:idx val="4"/>
            <c:invertIfNegative val="0"/>
            <c:bubble3D val="0"/>
            <c:spPr>
              <a:solidFill>
                <a:srgbClr val="FF8F1C"/>
              </a:solidFill>
              <a:ln>
                <a:noFill/>
              </a:ln>
              <a:effectLst/>
            </c:spPr>
            <c:extLst>
              <c:ext xmlns:c16="http://schemas.microsoft.com/office/drawing/2014/chart" uri="{C3380CC4-5D6E-409C-BE32-E72D297353CC}">
                <c16:uniqueId val="{00000009-4F97-423E-BCFB-97C58B5C45BF}"/>
              </c:ext>
            </c:extLst>
          </c:dPt>
          <c:dPt>
            <c:idx val="5"/>
            <c:invertIfNegative val="0"/>
            <c:bubble3D val="0"/>
            <c:spPr>
              <a:solidFill>
                <a:srgbClr val="FF8F1C"/>
              </a:solidFill>
              <a:ln>
                <a:noFill/>
              </a:ln>
              <a:effectLst/>
            </c:spPr>
            <c:extLst>
              <c:ext xmlns:c16="http://schemas.microsoft.com/office/drawing/2014/chart" uri="{C3380CC4-5D6E-409C-BE32-E72D297353CC}">
                <c16:uniqueId val="{0000000B-4F97-423E-BCFB-97C58B5C45BF}"/>
              </c:ext>
            </c:extLst>
          </c:dPt>
          <c:dPt>
            <c:idx val="6"/>
            <c:invertIfNegative val="0"/>
            <c:bubble3D val="0"/>
            <c:spPr>
              <a:solidFill>
                <a:srgbClr val="FF8F1C"/>
              </a:solidFill>
              <a:ln>
                <a:noFill/>
              </a:ln>
              <a:effectLst/>
            </c:spPr>
            <c:extLst>
              <c:ext xmlns:c16="http://schemas.microsoft.com/office/drawing/2014/chart" uri="{C3380CC4-5D6E-409C-BE32-E72D297353CC}">
                <c16:uniqueId val="{0000000D-4F97-423E-BCFB-97C58B5C45BF}"/>
              </c:ext>
            </c:extLst>
          </c:dPt>
          <c:dPt>
            <c:idx val="7"/>
            <c:invertIfNegative val="0"/>
            <c:bubble3D val="0"/>
            <c:spPr>
              <a:solidFill>
                <a:srgbClr val="FF8F1C"/>
              </a:solidFill>
              <a:ln>
                <a:noFill/>
              </a:ln>
              <a:effectLst/>
            </c:spPr>
            <c:extLst>
              <c:ext xmlns:c16="http://schemas.microsoft.com/office/drawing/2014/chart" uri="{C3380CC4-5D6E-409C-BE32-E72D297353CC}">
                <c16:uniqueId val="{0000000F-4F97-423E-BCFB-97C58B5C45BF}"/>
              </c:ext>
            </c:extLst>
          </c:dPt>
          <c:dPt>
            <c:idx val="8"/>
            <c:invertIfNegative val="0"/>
            <c:bubble3D val="0"/>
            <c:spPr>
              <a:solidFill>
                <a:srgbClr val="FF8F1C"/>
              </a:solidFill>
              <a:ln>
                <a:noFill/>
              </a:ln>
              <a:effectLst/>
            </c:spPr>
            <c:extLst>
              <c:ext xmlns:c16="http://schemas.microsoft.com/office/drawing/2014/chart" uri="{C3380CC4-5D6E-409C-BE32-E72D297353CC}">
                <c16:uniqueId val="{00000011-4F97-423E-BCFB-97C58B5C45BF}"/>
              </c:ext>
            </c:extLst>
          </c:dPt>
          <c:dPt>
            <c:idx val="9"/>
            <c:invertIfNegative val="0"/>
            <c:bubble3D val="0"/>
            <c:spPr>
              <a:solidFill>
                <a:srgbClr val="FF8F1C"/>
              </a:solidFill>
              <a:ln>
                <a:noFill/>
              </a:ln>
              <a:effectLst/>
            </c:spPr>
            <c:extLst>
              <c:ext xmlns:c16="http://schemas.microsoft.com/office/drawing/2014/chart" uri="{C3380CC4-5D6E-409C-BE32-E72D297353CC}">
                <c16:uniqueId val="{00000013-4F97-423E-BCFB-97C58B5C45BF}"/>
              </c:ext>
            </c:extLst>
          </c:dPt>
          <c:dPt>
            <c:idx val="10"/>
            <c:invertIfNegative val="0"/>
            <c:bubble3D val="0"/>
            <c:spPr>
              <a:solidFill>
                <a:srgbClr val="FF8F1C"/>
              </a:solidFill>
              <a:ln>
                <a:noFill/>
              </a:ln>
              <a:effectLst/>
            </c:spPr>
            <c:extLst>
              <c:ext xmlns:c16="http://schemas.microsoft.com/office/drawing/2014/chart" uri="{C3380CC4-5D6E-409C-BE32-E72D297353CC}">
                <c16:uniqueId val="{00000015-4F97-423E-BCFB-97C58B5C45BF}"/>
              </c:ext>
            </c:extLst>
          </c:dPt>
          <c:dPt>
            <c:idx val="11"/>
            <c:invertIfNegative val="0"/>
            <c:bubble3D val="0"/>
            <c:spPr>
              <a:solidFill>
                <a:srgbClr val="F2CD00"/>
              </a:solidFill>
              <a:ln>
                <a:noFill/>
              </a:ln>
              <a:effectLst/>
            </c:spPr>
            <c:extLst>
              <c:ext xmlns:c16="http://schemas.microsoft.com/office/drawing/2014/chart" uri="{C3380CC4-5D6E-409C-BE32-E72D297353CC}">
                <c16:uniqueId val="{00000017-4F97-423E-BCFB-97C58B5C45BF}"/>
              </c:ext>
            </c:extLst>
          </c:dPt>
          <c:dPt>
            <c:idx val="12"/>
            <c:invertIfNegative val="0"/>
            <c:bubble3D val="0"/>
            <c:spPr>
              <a:solidFill>
                <a:srgbClr val="F2CD00"/>
              </a:solidFill>
              <a:ln>
                <a:noFill/>
              </a:ln>
              <a:effectLst/>
            </c:spPr>
            <c:extLst>
              <c:ext xmlns:c16="http://schemas.microsoft.com/office/drawing/2014/chart" uri="{C3380CC4-5D6E-409C-BE32-E72D297353CC}">
                <c16:uniqueId val="{00000019-4F97-423E-BCFB-97C58B5C45BF}"/>
              </c:ext>
            </c:extLst>
          </c:dPt>
          <c:dPt>
            <c:idx val="13"/>
            <c:invertIfNegative val="0"/>
            <c:bubble3D val="0"/>
            <c:spPr>
              <a:solidFill>
                <a:srgbClr val="F2CD00"/>
              </a:solidFill>
              <a:ln>
                <a:noFill/>
              </a:ln>
              <a:effectLst/>
            </c:spPr>
            <c:extLst>
              <c:ext xmlns:c16="http://schemas.microsoft.com/office/drawing/2014/chart" uri="{C3380CC4-5D6E-409C-BE32-E72D297353CC}">
                <c16:uniqueId val="{0000001B-4F97-423E-BCFB-97C58B5C45BF}"/>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'Domaines Application'!$F$5:$F$18</c:f>
              <c:strCache>
                <c:ptCount val="14"/>
                <c:pt idx="0">
                  <c:v>Vérifier les réponses des étudiants</c:v>
                </c:pt>
                <c:pt idx="1">
                  <c:v>Résoudre des exercices</c:v>
                </c:pt>
                <c:pt idx="2">
                  <c:v>S'entraîner (ex : converser en anglais)</c:v>
                </c:pt>
                <c:pt idx="3">
                  <c:v>Autre</c:v>
                </c:pt>
                <c:pt idx="4">
                  <c:v>Préparer le plan de cours</c:v>
                </c:pt>
                <c:pt idx="5">
                  <c:v>Générer et/ou modifier des images</c:v>
                </c:pt>
                <c:pt idx="6">
                  <c:v>Un usage privé</c:v>
                </c:pt>
                <c:pt idx="7">
                  <c:v>Créer des questions pour les examens</c:v>
                </c:pt>
                <c:pt idx="8">
                  <c:v>Développer les connaissances</c:v>
                </c:pt>
                <c:pt idx="9">
                  <c:v>Créer du contenu</c:v>
                </c:pt>
                <c:pt idx="10">
                  <c:v>Synthèse (reformuler, expliquer, donner des exemples)</c:v>
                </c:pt>
                <c:pt idx="11">
                  <c:v>Production d'algorithme/code</c:v>
                </c:pt>
                <c:pt idx="12">
                  <c:v>La rédaction</c:v>
                </c:pt>
                <c:pt idx="13">
                  <c:v>La traduction en langue étrangère</c:v>
                </c:pt>
              </c:strCache>
            </c:strRef>
          </c:cat>
          <c:val>
            <c:numRef>
              <c:f>'Domaines Application'!$G$5:$G$18</c:f>
              <c:numCache>
                <c:formatCode>0%</c:formatCode>
                <c:ptCount val="14"/>
                <c:pt idx="0">
                  <c:v>0.02</c:v>
                </c:pt>
                <c:pt idx="1">
                  <c:v>0.02</c:v>
                </c:pt>
                <c:pt idx="2">
                  <c:v>0.03</c:v>
                </c:pt>
                <c:pt idx="3">
                  <c:v>0.03</c:v>
                </c:pt>
                <c:pt idx="4">
                  <c:v>7.0000000000000007E-2</c:v>
                </c:pt>
                <c:pt idx="5">
                  <c:v>7.0000000000000007E-2</c:v>
                </c:pt>
                <c:pt idx="6">
                  <c:v>7.0000000000000007E-2</c:v>
                </c:pt>
                <c:pt idx="7">
                  <c:v>0.08</c:v>
                </c:pt>
                <c:pt idx="8">
                  <c:v>0.08</c:v>
                </c:pt>
                <c:pt idx="9">
                  <c:v>0.09</c:v>
                </c:pt>
                <c:pt idx="10">
                  <c:v>0.09</c:v>
                </c:pt>
                <c:pt idx="11">
                  <c:v>0.1</c:v>
                </c:pt>
                <c:pt idx="12">
                  <c:v>0.12</c:v>
                </c:pt>
                <c:pt idx="13">
                  <c:v>0.12</c:v>
                </c:pt>
              </c:numCache>
            </c:numRef>
          </c:val>
          <c:extLst>
            <c:ext xmlns:c16="http://schemas.microsoft.com/office/drawing/2014/chart" uri="{C3380CC4-5D6E-409C-BE32-E72D297353CC}">
              <c16:uniqueId val="{0000001C-4F97-423E-BCFB-97C58B5C45BF}"/>
            </c:ext>
          </c:extLst>
        </c:ser>
        <c:dLbls>
          <c:dLblPos val="outEnd"/>
          <c:showLegendKey val="0"/>
          <c:showVal val="1"/>
          <c:showCatName val="0"/>
          <c:showSerName val="0"/>
          <c:showPercent val="0"/>
          <c:showBubbleSize val="0"/>
        </c:dLbls>
        <c:gapWidth val="182"/>
        <c:axId val="2102339856"/>
        <c:axId val="501335328"/>
      </c:barChart>
      <c:catAx>
        <c:axId val="21023398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501335328"/>
        <c:crosses val="autoZero"/>
        <c:auto val="1"/>
        <c:lblAlgn val="ctr"/>
        <c:lblOffset val="100"/>
        <c:noMultiLvlLbl val="0"/>
      </c:catAx>
      <c:valAx>
        <c:axId val="501335328"/>
        <c:scaling>
          <c:orientation val="minMax"/>
        </c:scaling>
        <c:delete val="1"/>
        <c:axPos val="b"/>
        <c:numFmt formatCode="0%" sourceLinked="1"/>
        <c:majorTickMark val="none"/>
        <c:minorTickMark val="none"/>
        <c:tickLblPos val="nextTo"/>
        <c:crossAx val="21023398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4">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64CCC9"/>
              </a:solidFill>
              <a:ln>
                <a:noFill/>
              </a:ln>
              <a:effectLst/>
            </c:spPr>
            <c:extLst>
              <c:ext xmlns:c16="http://schemas.microsoft.com/office/drawing/2014/chart" uri="{C3380CC4-5D6E-409C-BE32-E72D297353CC}">
                <c16:uniqueId val="{00000001-1CF2-43BD-91AC-4DE09CD1AECE}"/>
              </c:ext>
            </c:extLst>
          </c:dPt>
          <c:dPt>
            <c:idx val="1"/>
            <c:invertIfNegative val="0"/>
            <c:bubble3D val="0"/>
            <c:spPr>
              <a:solidFill>
                <a:srgbClr val="64CCC9"/>
              </a:solidFill>
              <a:ln>
                <a:noFill/>
              </a:ln>
              <a:effectLst/>
            </c:spPr>
            <c:extLst>
              <c:ext xmlns:c16="http://schemas.microsoft.com/office/drawing/2014/chart" uri="{C3380CC4-5D6E-409C-BE32-E72D297353CC}">
                <c16:uniqueId val="{00000003-1CF2-43BD-91AC-4DE09CD1AECE}"/>
              </c:ext>
            </c:extLst>
          </c:dPt>
          <c:dPt>
            <c:idx val="2"/>
            <c:invertIfNegative val="0"/>
            <c:bubble3D val="0"/>
            <c:spPr>
              <a:solidFill>
                <a:srgbClr val="64CCC9"/>
              </a:solidFill>
              <a:ln>
                <a:noFill/>
              </a:ln>
              <a:effectLst/>
            </c:spPr>
            <c:extLst>
              <c:ext xmlns:c16="http://schemas.microsoft.com/office/drawing/2014/chart" uri="{C3380CC4-5D6E-409C-BE32-E72D297353CC}">
                <c16:uniqueId val="{00000005-1CF2-43BD-91AC-4DE09CD1AECE}"/>
              </c:ext>
            </c:extLst>
          </c:dPt>
          <c:dPt>
            <c:idx val="3"/>
            <c:invertIfNegative val="0"/>
            <c:bubble3D val="0"/>
            <c:spPr>
              <a:solidFill>
                <a:srgbClr val="64CCC9"/>
              </a:solidFill>
              <a:ln>
                <a:noFill/>
              </a:ln>
              <a:effectLst/>
            </c:spPr>
            <c:extLst>
              <c:ext xmlns:c16="http://schemas.microsoft.com/office/drawing/2014/chart" uri="{C3380CC4-5D6E-409C-BE32-E72D297353CC}">
                <c16:uniqueId val="{00000007-1CF2-43BD-91AC-4DE09CD1AECE}"/>
              </c:ext>
            </c:extLst>
          </c:dPt>
          <c:dPt>
            <c:idx val="4"/>
            <c:invertIfNegative val="0"/>
            <c:bubble3D val="0"/>
            <c:spPr>
              <a:solidFill>
                <a:srgbClr val="FF8F1C"/>
              </a:solidFill>
              <a:ln>
                <a:noFill/>
              </a:ln>
              <a:effectLst/>
            </c:spPr>
            <c:extLst>
              <c:ext xmlns:c16="http://schemas.microsoft.com/office/drawing/2014/chart" uri="{C3380CC4-5D6E-409C-BE32-E72D297353CC}">
                <c16:uniqueId val="{00000009-1CF2-43BD-91AC-4DE09CD1AECE}"/>
              </c:ext>
            </c:extLst>
          </c:dPt>
          <c:dPt>
            <c:idx val="5"/>
            <c:invertIfNegative val="0"/>
            <c:bubble3D val="0"/>
            <c:spPr>
              <a:solidFill>
                <a:srgbClr val="FF8F1C"/>
              </a:solidFill>
              <a:ln>
                <a:noFill/>
              </a:ln>
              <a:effectLst/>
            </c:spPr>
            <c:extLst>
              <c:ext xmlns:c16="http://schemas.microsoft.com/office/drawing/2014/chart" uri="{C3380CC4-5D6E-409C-BE32-E72D297353CC}">
                <c16:uniqueId val="{0000000B-1CF2-43BD-91AC-4DE09CD1AECE}"/>
              </c:ext>
            </c:extLst>
          </c:dPt>
          <c:dPt>
            <c:idx val="6"/>
            <c:invertIfNegative val="0"/>
            <c:bubble3D val="0"/>
            <c:spPr>
              <a:solidFill>
                <a:srgbClr val="FF8F1C"/>
              </a:solidFill>
              <a:ln>
                <a:noFill/>
              </a:ln>
              <a:effectLst/>
            </c:spPr>
            <c:extLst>
              <c:ext xmlns:c16="http://schemas.microsoft.com/office/drawing/2014/chart" uri="{C3380CC4-5D6E-409C-BE32-E72D297353CC}">
                <c16:uniqueId val="{0000000D-1CF2-43BD-91AC-4DE09CD1AECE}"/>
              </c:ext>
            </c:extLst>
          </c:dPt>
          <c:dPt>
            <c:idx val="7"/>
            <c:invertIfNegative val="0"/>
            <c:bubble3D val="0"/>
            <c:spPr>
              <a:solidFill>
                <a:srgbClr val="F2CD00"/>
              </a:solidFill>
              <a:ln>
                <a:noFill/>
              </a:ln>
              <a:effectLst/>
            </c:spPr>
            <c:extLst>
              <c:ext xmlns:c16="http://schemas.microsoft.com/office/drawing/2014/chart" uri="{C3380CC4-5D6E-409C-BE32-E72D297353CC}">
                <c16:uniqueId val="{0000000F-1CF2-43BD-91AC-4DE09CD1AECE}"/>
              </c:ext>
            </c:extLst>
          </c:dPt>
          <c:dPt>
            <c:idx val="8"/>
            <c:invertIfNegative val="0"/>
            <c:bubble3D val="0"/>
            <c:spPr>
              <a:solidFill>
                <a:srgbClr val="F2CD00"/>
              </a:solidFill>
              <a:ln>
                <a:noFill/>
              </a:ln>
              <a:effectLst/>
            </c:spPr>
            <c:extLst>
              <c:ext xmlns:c16="http://schemas.microsoft.com/office/drawing/2014/chart" uri="{C3380CC4-5D6E-409C-BE32-E72D297353CC}">
                <c16:uniqueId val="{00000011-1CF2-43BD-91AC-4DE09CD1AECE}"/>
              </c:ext>
            </c:extLst>
          </c:dPt>
          <c:dPt>
            <c:idx val="9"/>
            <c:invertIfNegative val="0"/>
            <c:bubble3D val="0"/>
            <c:spPr>
              <a:solidFill>
                <a:srgbClr val="F2CD00"/>
              </a:solidFill>
              <a:ln>
                <a:noFill/>
              </a:ln>
              <a:effectLst/>
            </c:spPr>
            <c:extLst>
              <c:ext xmlns:c16="http://schemas.microsoft.com/office/drawing/2014/chart" uri="{C3380CC4-5D6E-409C-BE32-E72D297353CC}">
                <c16:uniqueId val="{00000013-1CF2-43BD-91AC-4DE09CD1AECE}"/>
              </c:ext>
            </c:extLst>
          </c:dPt>
          <c:dPt>
            <c:idx val="10"/>
            <c:invertIfNegative val="0"/>
            <c:bubble3D val="0"/>
            <c:spPr>
              <a:solidFill>
                <a:srgbClr val="F2CD00"/>
              </a:solidFill>
              <a:ln>
                <a:noFill/>
              </a:ln>
              <a:effectLst/>
            </c:spPr>
            <c:extLst>
              <c:ext xmlns:c16="http://schemas.microsoft.com/office/drawing/2014/chart" uri="{C3380CC4-5D6E-409C-BE32-E72D297353CC}">
                <c16:uniqueId val="{00000015-1CF2-43BD-91AC-4DE09CD1AECE}"/>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'[Etudiants-Usages des IAgénératives à l''EPF(1-253).xlsx]Connaissances IA'!$F$96:$F$106</c:f>
              <c:strCache>
                <c:ptCount val="11"/>
                <c:pt idx="0">
                  <c:v>Autre</c:v>
                </c:pt>
                <c:pt idx="1">
                  <c:v>S'entraîner (ex : converser en anglais, passer des entretiens d'embauche, argumenter...)</c:v>
                </c:pt>
                <c:pt idx="2">
                  <c:v>Résoudre des exercices</c:v>
                </c:pt>
                <c:pt idx="3">
                  <c:v>Générer et/ou modifier des images</c:v>
                </c:pt>
                <c:pt idx="4">
                  <c:v>Développer ses connaissances</c:v>
                </c:pt>
                <c:pt idx="5">
                  <c:v>Un usage privé</c:v>
                </c:pt>
                <c:pt idx="6">
                  <c:v>Le travail</c:v>
                </c:pt>
                <c:pt idx="7">
                  <c:v>La traduction / production en langue étrangère</c:v>
                </c:pt>
                <c:pt idx="8">
                  <c:v>La rédaction (ex : améliorer les rapports de stage)</c:v>
                </c:pt>
                <c:pt idx="9">
                  <c:v>La synthèse (reformuler, expliquer, donner des exemples)</c:v>
                </c:pt>
                <c:pt idx="10">
                  <c:v>La production d'algorithmes/code</c:v>
                </c:pt>
              </c:strCache>
            </c:strRef>
          </c:cat>
          <c:val>
            <c:numRef>
              <c:f>'[Etudiants-Usages des IAgénératives à l''EPF(1-253).xlsx]Connaissances IA'!$G$96:$G$106</c:f>
              <c:numCache>
                <c:formatCode>0%</c:formatCode>
                <c:ptCount val="11"/>
                <c:pt idx="0">
                  <c:v>0.01</c:v>
                </c:pt>
                <c:pt idx="1">
                  <c:v>0.05</c:v>
                </c:pt>
                <c:pt idx="2">
                  <c:v>0.05</c:v>
                </c:pt>
                <c:pt idx="3">
                  <c:v>7.0000000000000007E-2</c:v>
                </c:pt>
                <c:pt idx="4">
                  <c:v>0.09</c:v>
                </c:pt>
                <c:pt idx="5">
                  <c:v>0.09</c:v>
                </c:pt>
                <c:pt idx="6">
                  <c:v>0.09</c:v>
                </c:pt>
                <c:pt idx="7">
                  <c:v>0.11</c:v>
                </c:pt>
                <c:pt idx="8">
                  <c:v>0.13</c:v>
                </c:pt>
                <c:pt idx="9">
                  <c:v>0.15</c:v>
                </c:pt>
                <c:pt idx="10">
                  <c:v>0.15</c:v>
                </c:pt>
              </c:numCache>
            </c:numRef>
          </c:val>
          <c:extLst>
            <c:ext xmlns:c16="http://schemas.microsoft.com/office/drawing/2014/chart" uri="{C3380CC4-5D6E-409C-BE32-E72D297353CC}">
              <c16:uniqueId val="{00000016-1CF2-43BD-91AC-4DE09CD1AECE}"/>
            </c:ext>
          </c:extLst>
        </c:ser>
        <c:dLbls>
          <c:dLblPos val="outEnd"/>
          <c:showLegendKey val="0"/>
          <c:showVal val="1"/>
          <c:showCatName val="0"/>
          <c:showSerName val="0"/>
          <c:showPercent val="0"/>
          <c:showBubbleSize val="0"/>
        </c:dLbls>
        <c:gapWidth val="182"/>
        <c:axId val="2102339856"/>
        <c:axId val="501335328"/>
      </c:barChart>
      <c:catAx>
        <c:axId val="21023398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501335328"/>
        <c:crosses val="autoZero"/>
        <c:auto val="1"/>
        <c:lblAlgn val="ctr"/>
        <c:lblOffset val="100"/>
        <c:noMultiLvlLbl val="0"/>
      </c:catAx>
      <c:valAx>
        <c:axId val="501335328"/>
        <c:scaling>
          <c:orientation val="minMax"/>
        </c:scaling>
        <c:delete val="1"/>
        <c:axPos val="b"/>
        <c:numFmt formatCode="0%" sourceLinked="1"/>
        <c:majorTickMark val="none"/>
        <c:minorTickMark val="none"/>
        <c:tickLblPos val="nextTo"/>
        <c:crossAx val="21023398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64CCC9"/>
              </a:solidFill>
              <a:ln>
                <a:noFill/>
              </a:ln>
              <a:effectLst/>
            </c:spPr>
            <c:extLst>
              <c:ext xmlns:c16="http://schemas.microsoft.com/office/drawing/2014/chart" uri="{C3380CC4-5D6E-409C-BE32-E72D297353CC}">
                <c16:uniqueId val="{00000001-52B4-48D2-A3B8-0CA70AE94072}"/>
              </c:ext>
            </c:extLst>
          </c:dPt>
          <c:dPt>
            <c:idx val="1"/>
            <c:invertIfNegative val="0"/>
            <c:bubble3D val="0"/>
            <c:spPr>
              <a:solidFill>
                <a:srgbClr val="64CCC9"/>
              </a:solidFill>
              <a:ln>
                <a:noFill/>
              </a:ln>
              <a:effectLst/>
            </c:spPr>
            <c:extLst>
              <c:ext xmlns:c16="http://schemas.microsoft.com/office/drawing/2014/chart" uri="{C3380CC4-5D6E-409C-BE32-E72D297353CC}">
                <c16:uniqueId val="{00000003-52B4-48D2-A3B8-0CA70AE94072}"/>
              </c:ext>
            </c:extLst>
          </c:dPt>
          <c:dPt>
            <c:idx val="2"/>
            <c:invertIfNegative val="0"/>
            <c:bubble3D val="0"/>
            <c:spPr>
              <a:solidFill>
                <a:srgbClr val="64CCC9"/>
              </a:solidFill>
              <a:ln>
                <a:noFill/>
              </a:ln>
              <a:effectLst/>
            </c:spPr>
            <c:extLst>
              <c:ext xmlns:c16="http://schemas.microsoft.com/office/drawing/2014/chart" uri="{C3380CC4-5D6E-409C-BE32-E72D297353CC}">
                <c16:uniqueId val="{00000005-52B4-48D2-A3B8-0CA70AE94072}"/>
              </c:ext>
            </c:extLst>
          </c:dPt>
          <c:dPt>
            <c:idx val="3"/>
            <c:invertIfNegative val="0"/>
            <c:bubble3D val="0"/>
            <c:spPr>
              <a:solidFill>
                <a:srgbClr val="64CCC9"/>
              </a:solidFill>
              <a:ln>
                <a:noFill/>
              </a:ln>
              <a:effectLst/>
            </c:spPr>
            <c:extLst>
              <c:ext xmlns:c16="http://schemas.microsoft.com/office/drawing/2014/chart" uri="{C3380CC4-5D6E-409C-BE32-E72D297353CC}">
                <c16:uniqueId val="{00000007-52B4-48D2-A3B8-0CA70AE94072}"/>
              </c:ext>
            </c:extLst>
          </c:dPt>
          <c:dPt>
            <c:idx val="4"/>
            <c:invertIfNegative val="0"/>
            <c:bubble3D val="0"/>
            <c:spPr>
              <a:solidFill>
                <a:srgbClr val="FF8F1C"/>
              </a:solidFill>
              <a:ln>
                <a:noFill/>
              </a:ln>
              <a:effectLst/>
            </c:spPr>
            <c:extLst>
              <c:ext xmlns:c16="http://schemas.microsoft.com/office/drawing/2014/chart" uri="{C3380CC4-5D6E-409C-BE32-E72D297353CC}">
                <c16:uniqueId val="{00000009-52B4-48D2-A3B8-0CA70AE94072}"/>
              </c:ext>
            </c:extLst>
          </c:dPt>
          <c:dPt>
            <c:idx val="5"/>
            <c:invertIfNegative val="0"/>
            <c:bubble3D val="0"/>
            <c:spPr>
              <a:solidFill>
                <a:srgbClr val="FF8F1C"/>
              </a:solidFill>
              <a:ln>
                <a:noFill/>
              </a:ln>
              <a:effectLst/>
            </c:spPr>
            <c:extLst>
              <c:ext xmlns:c16="http://schemas.microsoft.com/office/drawing/2014/chart" uri="{C3380CC4-5D6E-409C-BE32-E72D297353CC}">
                <c16:uniqueId val="{0000000B-52B4-48D2-A3B8-0CA70AE94072}"/>
              </c:ext>
            </c:extLst>
          </c:dPt>
          <c:dPt>
            <c:idx val="6"/>
            <c:invertIfNegative val="0"/>
            <c:bubble3D val="0"/>
            <c:spPr>
              <a:solidFill>
                <a:srgbClr val="FF8F1C"/>
              </a:solidFill>
              <a:ln>
                <a:noFill/>
              </a:ln>
              <a:effectLst/>
            </c:spPr>
            <c:extLst>
              <c:ext xmlns:c16="http://schemas.microsoft.com/office/drawing/2014/chart" uri="{C3380CC4-5D6E-409C-BE32-E72D297353CC}">
                <c16:uniqueId val="{0000000D-52B4-48D2-A3B8-0CA70AE94072}"/>
              </c:ext>
            </c:extLst>
          </c:dPt>
          <c:dPt>
            <c:idx val="7"/>
            <c:invertIfNegative val="0"/>
            <c:bubble3D val="0"/>
            <c:spPr>
              <a:solidFill>
                <a:srgbClr val="FF8F1C"/>
              </a:solidFill>
              <a:ln>
                <a:noFill/>
              </a:ln>
              <a:effectLst/>
            </c:spPr>
            <c:extLst>
              <c:ext xmlns:c16="http://schemas.microsoft.com/office/drawing/2014/chart" uri="{C3380CC4-5D6E-409C-BE32-E72D297353CC}">
                <c16:uniqueId val="{0000000F-52B4-48D2-A3B8-0CA70AE94072}"/>
              </c:ext>
            </c:extLst>
          </c:dPt>
          <c:dPt>
            <c:idx val="8"/>
            <c:invertIfNegative val="0"/>
            <c:bubble3D val="0"/>
            <c:spPr>
              <a:solidFill>
                <a:srgbClr val="FF8F1C"/>
              </a:solidFill>
              <a:ln>
                <a:noFill/>
              </a:ln>
              <a:effectLst/>
            </c:spPr>
            <c:extLst>
              <c:ext xmlns:c16="http://schemas.microsoft.com/office/drawing/2014/chart" uri="{C3380CC4-5D6E-409C-BE32-E72D297353CC}">
                <c16:uniqueId val="{00000011-52B4-48D2-A3B8-0CA70AE94072}"/>
              </c:ext>
            </c:extLst>
          </c:dPt>
          <c:dPt>
            <c:idx val="9"/>
            <c:invertIfNegative val="0"/>
            <c:bubble3D val="0"/>
            <c:spPr>
              <a:solidFill>
                <a:srgbClr val="FF8F1C"/>
              </a:solidFill>
              <a:ln>
                <a:noFill/>
              </a:ln>
              <a:effectLst/>
            </c:spPr>
            <c:extLst>
              <c:ext xmlns:c16="http://schemas.microsoft.com/office/drawing/2014/chart" uri="{C3380CC4-5D6E-409C-BE32-E72D297353CC}">
                <c16:uniqueId val="{00000013-52B4-48D2-A3B8-0CA70AE94072}"/>
              </c:ext>
            </c:extLst>
          </c:dPt>
          <c:dPt>
            <c:idx val="10"/>
            <c:invertIfNegative val="0"/>
            <c:bubble3D val="0"/>
            <c:spPr>
              <a:solidFill>
                <a:srgbClr val="F2CD00"/>
              </a:solidFill>
              <a:ln>
                <a:noFill/>
              </a:ln>
              <a:effectLst/>
            </c:spPr>
            <c:extLst>
              <c:ext xmlns:c16="http://schemas.microsoft.com/office/drawing/2014/chart" uri="{C3380CC4-5D6E-409C-BE32-E72D297353CC}">
                <c16:uniqueId val="{00000015-52B4-48D2-A3B8-0CA70AE94072}"/>
              </c:ext>
            </c:extLst>
          </c:dPt>
          <c:dPt>
            <c:idx val="11"/>
            <c:invertIfNegative val="0"/>
            <c:bubble3D val="0"/>
            <c:spPr>
              <a:solidFill>
                <a:srgbClr val="F2CD00"/>
              </a:solidFill>
              <a:ln>
                <a:noFill/>
              </a:ln>
              <a:effectLst/>
            </c:spPr>
            <c:extLst>
              <c:ext xmlns:c16="http://schemas.microsoft.com/office/drawing/2014/chart" uri="{C3380CC4-5D6E-409C-BE32-E72D297353CC}">
                <c16:uniqueId val="{00000017-52B4-48D2-A3B8-0CA70AE94072}"/>
              </c:ext>
            </c:extLst>
          </c:dPt>
          <c:dPt>
            <c:idx val="12"/>
            <c:invertIfNegative val="0"/>
            <c:bubble3D val="0"/>
            <c:spPr>
              <a:solidFill>
                <a:srgbClr val="F2CD00"/>
              </a:solidFill>
              <a:ln>
                <a:noFill/>
              </a:ln>
              <a:effectLst/>
            </c:spPr>
            <c:extLst>
              <c:ext xmlns:c16="http://schemas.microsoft.com/office/drawing/2014/chart" uri="{C3380CC4-5D6E-409C-BE32-E72D297353CC}">
                <c16:uniqueId val="{00000019-52B4-48D2-A3B8-0CA70AE94072}"/>
              </c:ext>
            </c:extLst>
          </c:dPt>
          <c:dPt>
            <c:idx val="13"/>
            <c:invertIfNegative val="0"/>
            <c:bubble3D val="0"/>
            <c:spPr>
              <a:solidFill>
                <a:srgbClr val="F2CD00"/>
              </a:solidFill>
              <a:ln>
                <a:noFill/>
              </a:ln>
              <a:effectLst/>
            </c:spPr>
            <c:extLst>
              <c:ext xmlns:c16="http://schemas.microsoft.com/office/drawing/2014/chart" uri="{C3380CC4-5D6E-409C-BE32-E72D297353CC}">
                <c16:uniqueId val="{0000001B-52B4-48D2-A3B8-0CA70AE94072}"/>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'Domaines Application'!$F$30:$F$43</c:f>
              <c:strCache>
                <c:ptCount val="14"/>
                <c:pt idx="0">
                  <c:v>Résoudre des exercices</c:v>
                </c:pt>
                <c:pt idx="1">
                  <c:v>Vérifier les réponses des étudiants</c:v>
                </c:pt>
                <c:pt idx="2">
                  <c:v>S'entraîner (ex : converser en anglais)</c:v>
                </c:pt>
                <c:pt idx="3">
                  <c:v>Générer et/ou modifier des images</c:v>
                </c:pt>
                <c:pt idx="4">
                  <c:v>Préparer le plan de cours</c:v>
                </c:pt>
                <c:pt idx="5">
                  <c:v>Un usage privé</c:v>
                </c:pt>
                <c:pt idx="6">
                  <c:v>Créer des questions pour les examens</c:v>
                </c:pt>
                <c:pt idx="7">
                  <c:v>Synthèse (reformuler, expliquer, donner des exemples)</c:v>
                </c:pt>
                <c:pt idx="8">
                  <c:v>Autre</c:v>
                </c:pt>
                <c:pt idx="9">
                  <c:v>Production d'algorithme/code</c:v>
                </c:pt>
                <c:pt idx="10">
                  <c:v>La rédaction</c:v>
                </c:pt>
                <c:pt idx="11">
                  <c:v>Créer du contenu</c:v>
                </c:pt>
                <c:pt idx="12">
                  <c:v>Développer les connaissances</c:v>
                </c:pt>
                <c:pt idx="13">
                  <c:v>La traduction en langue étrangère</c:v>
                </c:pt>
              </c:strCache>
            </c:strRef>
          </c:cat>
          <c:val>
            <c:numRef>
              <c:f>'Domaines Application'!$G$30:$G$43</c:f>
              <c:numCache>
                <c:formatCode>0%</c:formatCode>
                <c:ptCount val="14"/>
                <c:pt idx="0">
                  <c:v>0</c:v>
                </c:pt>
                <c:pt idx="1">
                  <c:v>0.01</c:v>
                </c:pt>
                <c:pt idx="2">
                  <c:v>0.01</c:v>
                </c:pt>
                <c:pt idx="3">
                  <c:v>0.05</c:v>
                </c:pt>
                <c:pt idx="4">
                  <c:v>7.0000000000000007E-2</c:v>
                </c:pt>
                <c:pt idx="5">
                  <c:v>7.0000000000000007E-2</c:v>
                </c:pt>
                <c:pt idx="6">
                  <c:v>0.08</c:v>
                </c:pt>
                <c:pt idx="7">
                  <c:v>0.08</c:v>
                </c:pt>
                <c:pt idx="8">
                  <c:v>0.08</c:v>
                </c:pt>
                <c:pt idx="9">
                  <c:v>0.09</c:v>
                </c:pt>
                <c:pt idx="10">
                  <c:v>0.1</c:v>
                </c:pt>
                <c:pt idx="11">
                  <c:v>0.1</c:v>
                </c:pt>
                <c:pt idx="12">
                  <c:v>0.1</c:v>
                </c:pt>
                <c:pt idx="13">
                  <c:v>0.13</c:v>
                </c:pt>
              </c:numCache>
            </c:numRef>
          </c:val>
          <c:extLst>
            <c:ext xmlns:c16="http://schemas.microsoft.com/office/drawing/2014/chart" uri="{C3380CC4-5D6E-409C-BE32-E72D297353CC}">
              <c16:uniqueId val="{0000001C-52B4-48D2-A3B8-0CA70AE94072}"/>
            </c:ext>
          </c:extLst>
        </c:ser>
        <c:dLbls>
          <c:dLblPos val="outEnd"/>
          <c:showLegendKey val="0"/>
          <c:showVal val="1"/>
          <c:showCatName val="0"/>
          <c:showSerName val="0"/>
          <c:showPercent val="0"/>
          <c:showBubbleSize val="0"/>
        </c:dLbls>
        <c:gapWidth val="182"/>
        <c:axId val="2102339856"/>
        <c:axId val="501335328"/>
      </c:barChart>
      <c:catAx>
        <c:axId val="21023398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501335328"/>
        <c:crosses val="autoZero"/>
        <c:auto val="1"/>
        <c:lblAlgn val="ctr"/>
        <c:lblOffset val="100"/>
        <c:noMultiLvlLbl val="0"/>
      </c:catAx>
      <c:valAx>
        <c:axId val="501335328"/>
        <c:scaling>
          <c:orientation val="minMax"/>
        </c:scaling>
        <c:delete val="1"/>
        <c:axPos val="b"/>
        <c:numFmt formatCode="0%" sourceLinked="1"/>
        <c:majorTickMark val="none"/>
        <c:minorTickMark val="none"/>
        <c:tickLblPos val="nextTo"/>
        <c:crossAx val="21023398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4">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64CCC9"/>
              </a:solidFill>
              <a:ln>
                <a:noFill/>
              </a:ln>
              <a:effectLst/>
            </c:spPr>
            <c:extLst>
              <c:ext xmlns:c16="http://schemas.microsoft.com/office/drawing/2014/chart" uri="{C3380CC4-5D6E-409C-BE32-E72D297353CC}">
                <c16:uniqueId val="{00000001-9BC8-4AF1-8109-B00D80C8EA2F}"/>
              </c:ext>
            </c:extLst>
          </c:dPt>
          <c:dPt>
            <c:idx val="1"/>
            <c:invertIfNegative val="0"/>
            <c:bubble3D val="0"/>
            <c:spPr>
              <a:solidFill>
                <a:srgbClr val="64CCC9"/>
              </a:solidFill>
              <a:ln>
                <a:noFill/>
              </a:ln>
              <a:effectLst/>
            </c:spPr>
            <c:extLst>
              <c:ext xmlns:c16="http://schemas.microsoft.com/office/drawing/2014/chart" uri="{C3380CC4-5D6E-409C-BE32-E72D297353CC}">
                <c16:uniqueId val="{00000003-9BC8-4AF1-8109-B00D80C8EA2F}"/>
              </c:ext>
            </c:extLst>
          </c:dPt>
          <c:dPt>
            <c:idx val="2"/>
            <c:invertIfNegative val="0"/>
            <c:bubble3D val="0"/>
            <c:spPr>
              <a:solidFill>
                <a:srgbClr val="64CCC9"/>
              </a:solidFill>
              <a:ln>
                <a:noFill/>
              </a:ln>
              <a:effectLst/>
            </c:spPr>
            <c:extLst>
              <c:ext xmlns:c16="http://schemas.microsoft.com/office/drawing/2014/chart" uri="{C3380CC4-5D6E-409C-BE32-E72D297353CC}">
                <c16:uniqueId val="{00000005-9BC8-4AF1-8109-B00D80C8EA2F}"/>
              </c:ext>
            </c:extLst>
          </c:dPt>
          <c:dPt>
            <c:idx val="3"/>
            <c:invertIfNegative val="0"/>
            <c:bubble3D val="0"/>
            <c:spPr>
              <a:solidFill>
                <a:srgbClr val="64CCC9"/>
              </a:solidFill>
              <a:ln>
                <a:noFill/>
              </a:ln>
              <a:effectLst/>
            </c:spPr>
            <c:extLst>
              <c:ext xmlns:c16="http://schemas.microsoft.com/office/drawing/2014/chart" uri="{C3380CC4-5D6E-409C-BE32-E72D297353CC}">
                <c16:uniqueId val="{00000007-9BC8-4AF1-8109-B00D80C8EA2F}"/>
              </c:ext>
            </c:extLst>
          </c:dPt>
          <c:dPt>
            <c:idx val="4"/>
            <c:invertIfNegative val="0"/>
            <c:bubble3D val="0"/>
            <c:spPr>
              <a:solidFill>
                <a:srgbClr val="FF8F1C"/>
              </a:solidFill>
              <a:ln>
                <a:noFill/>
              </a:ln>
              <a:effectLst/>
            </c:spPr>
            <c:extLst>
              <c:ext xmlns:c16="http://schemas.microsoft.com/office/drawing/2014/chart" uri="{C3380CC4-5D6E-409C-BE32-E72D297353CC}">
                <c16:uniqueId val="{00000009-9BC8-4AF1-8109-B00D80C8EA2F}"/>
              </c:ext>
            </c:extLst>
          </c:dPt>
          <c:dPt>
            <c:idx val="5"/>
            <c:invertIfNegative val="0"/>
            <c:bubble3D val="0"/>
            <c:spPr>
              <a:solidFill>
                <a:srgbClr val="FF8F1C"/>
              </a:solidFill>
              <a:ln>
                <a:noFill/>
              </a:ln>
              <a:effectLst/>
            </c:spPr>
            <c:extLst>
              <c:ext xmlns:c16="http://schemas.microsoft.com/office/drawing/2014/chart" uri="{C3380CC4-5D6E-409C-BE32-E72D297353CC}">
                <c16:uniqueId val="{0000000B-9BC8-4AF1-8109-B00D80C8EA2F}"/>
              </c:ext>
            </c:extLst>
          </c:dPt>
          <c:dPt>
            <c:idx val="6"/>
            <c:invertIfNegative val="0"/>
            <c:bubble3D val="0"/>
            <c:spPr>
              <a:solidFill>
                <a:srgbClr val="FF8F1C"/>
              </a:solidFill>
              <a:ln>
                <a:noFill/>
              </a:ln>
              <a:effectLst/>
            </c:spPr>
            <c:extLst>
              <c:ext xmlns:c16="http://schemas.microsoft.com/office/drawing/2014/chart" uri="{C3380CC4-5D6E-409C-BE32-E72D297353CC}">
                <c16:uniqueId val="{0000000D-9BC8-4AF1-8109-B00D80C8EA2F}"/>
              </c:ext>
            </c:extLst>
          </c:dPt>
          <c:dPt>
            <c:idx val="7"/>
            <c:invertIfNegative val="0"/>
            <c:bubble3D val="0"/>
            <c:spPr>
              <a:solidFill>
                <a:srgbClr val="F2CD00"/>
              </a:solidFill>
              <a:ln>
                <a:noFill/>
              </a:ln>
              <a:effectLst/>
            </c:spPr>
            <c:extLst>
              <c:ext xmlns:c16="http://schemas.microsoft.com/office/drawing/2014/chart" uri="{C3380CC4-5D6E-409C-BE32-E72D297353CC}">
                <c16:uniqueId val="{0000000F-9BC8-4AF1-8109-B00D80C8EA2F}"/>
              </c:ext>
            </c:extLst>
          </c:dPt>
          <c:dPt>
            <c:idx val="8"/>
            <c:invertIfNegative val="0"/>
            <c:bubble3D val="0"/>
            <c:spPr>
              <a:solidFill>
                <a:srgbClr val="F2CD00"/>
              </a:solidFill>
              <a:ln>
                <a:noFill/>
              </a:ln>
              <a:effectLst/>
            </c:spPr>
            <c:extLst>
              <c:ext xmlns:c16="http://schemas.microsoft.com/office/drawing/2014/chart" uri="{C3380CC4-5D6E-409C-BE32-E72D297353CC}">
                <c16:uniqueId val="{00000011-9BC8-4AF1-8109-B00D80C8EA2F}"/>
              </c:ext>
            </c:extLst>
          </c:dPt>
          <c:dPt>
            <c:idx val="9"/>
            <c:invertIfNegative val="0"/>
            <c:bubble3D val="0"/>
            <c:spPr>
              <a:solidFill>
                <a:srgbClr val="F2CD00"/>
              </a:solidFill>
              <a:ln>
                <a:noFill/>
              </a:ln>
              <a:effectLst/>
            </c:spPr>
            <c:extLst>
              <c:ext xmlns:c16="http://schemas.microsoft.com/office/drawing/2014/chart" uri="{C3380CC4-5D6E-409C-BE32-E72D297353CC}">
                <c16:uniqueId val="{00000013-9BC8-4AF1-8109-B00D80C8EA2F}"/>
              </c:ext>
            </c:extLst>
          </c:dPt>
          <c:dPt>
            <c:idx val="10"/>
            <c:invertIfNegative val="0"/>
            <c:bubble3D val="0"/>
            <c:spPr>
              <a:solidFill>
                <a:srgbClr val="F2CD00"/>
              </a:solidFill>
              <a:ln>
                <a:noFill/>
              </a:ln>
              <a:effectLst/>
            </c:spPr>
            <c:extLst>
              <c:ext xmlns:c16="http://schemas.microsoft.com/office/drawing/2014/chart" uri="{C3380CC4-5D6E-409C-BE32-E72D297353CC}">
                <c16:uniqueId val="{00000015-9BC8-4AF1-8109-B00D80C8EA2F}"/>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'[Etudiants-Usages des IAgénératives à l''EPF(1-253).xlsx]Connaissances IA'!$F$115:$F$125</c:f>
              <c:strCache>
                <c:ptCount val="11"/>
                <c:pt idx="0">
                  <c:v>Autre</c:v>
                </c:pt>
                <c:pt idx="1">
                  <c:v>S'entraîner (ex : converser en anglais, passer des entretiens d'embauche, argumenter...)</c:v>
                </c:pt>
                <c:pt idx="2">
                  <c:v>Générer et/ou modifier des images</c:v>
                </c:pt>
                <c:pt idx="3">
                  <c:v>Résoudre des exercices</c:v>
                </c:pt>
                <c:pt idx="4">
                  <c:v>Un usage privé</c:v>
                </c:pt>
                <c:pt idx="5">
                  <c:v>Développer ses connaissances</c:v>
                </c:pt>
                <c:pt idx="6">
                  <c:v>Le travail</c:v>
                </c:pt>
                <c:pt idx="7">
                  <c:v>La traduction / production en langue étrangère</c:v>
                </c:pt>
                <c:pt idx="8">
                  <c:v>La rédaction (ex : améliorer les rapports de stage)</c:v>
                </c:pt>
                <c:pt idx="9">
                  <c:v>La production d'algorithmes/code</c:v>
                </c:pt>
                <c:pt idx="10">
                  <c:v>La synthèse (reformuler, expliquer, donner des exemples)</c:v>
                </c:pt>
              </c:strCache>
            </c:strRef>
          </c:cat>
          <c:val>
            <c:numRef>
              <c:f>'[Etudiants-Usages des IAgénératives à l''EPF(1-253).xlsx]Connaissances IA'!$G$115:$G$125</c:f>
              <c:numCache>
                <c:formatCode>0%</c:formatCode>
                <c:ptCount val="11"/>
                <c:pt idx="0">
                  <c:v>9.1000000000000004E-3</c:v>
                </c:pt>
                <c:pt idx="1">
                  <c:v>3.4299999999999997E-2</c:v>
                </c:pt>
                <c:pt idx="2">
                  <c:v>5.0500000000000003E-2</c:v>
                </c:pt>
                <c:pt idx="3">
                  <c:v>5.3499999999999999E-2</c:v>
                </c:pt>
                <c:pt idx="4">
                  <c:v>7.6700000000000004E-2</c:v>
                </c:pt>
                <c:pt idx="5">
                  <c:v>8.48E-2</c:v>
                </c:pt>
                <c:pt idx="6">
                  <c:v>8.9800000000000005E-2</c:v>
                </c:pt>
                <c:pt idx="7">
                  <c:v>0.113</c:v>
                </c:pt>
                <c:pt idx="8">
                  <c:v>0.14430000000000001</c:v>
                </c:pt>
                <c:pt idx="9">
                  <c:v>0.17150000000000001</c:v>
                </c:pt>
                <c:pt idx="10">
                  <c:v>0.1726</c:v>
                </c:pt>
              </c:numCache>
            </c:numRef>
          </c:val>
          <c:extLst>
            <c:ext xmlns:c16="http://schemas.microsoft.com/office/drawing/2014/chart" uri="{C3380CC4-5D6E-409C-BE32-E72D297353CC}">
              <c16:uniqueId val="{00000016-9BC8-4AF1-8109-B00D80C8EA2F}"/>
            </c:ext>
          </c:extLst>
        </c:ser>
        <c:dLbls>
          <c:dLblPos val="outEnd"/>
          <c:showLegendKey val="0"/>
          <c:showVal val="1"/>
          <c:showCatName val="0"/>
          <c:showSerName val="0"/>
          <c:showPercent val="0"/>
          <c:showBubbleSize val="0"/>
        </c:dLbls>
        <c:gapWidth val="182"/>
        <c:axId val="1973901632"/>
        <c:axId val="29175296"/>
      </c:barChart>
      <c:catAx>
        <c:axId val="19739016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9175296"/>
        <c:crosses val="autoZero"/>
        <c:auto val="1"/>
        <c:lblAlgn val="ctr"/>
        <c:lblOffset val="100"/>
        <c:noMultiLvlLbl val="0"/>
      </c:catAx>
      <c:valAx>
        <c:axId val="29175296"/>
        <c:scaling>
          <c:orientation val="minMax"/>
        </c:scaling>
        <c:delete val="1"/>
        <c:axPos val="b"/>
        <c:numFmt formatCode="0%" sourceLinked="1"/>
        <c:majorTickMark val="none"/>
        <c:minorTickMark val="none"/>
        <c:tickLblPos val="nextTo"/>
        <c:crossAx val="19739016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64CCC9"/>
              </a:solidFill>
              <a:ln>
                <a:noFill/>
              </a:ln>
              <a:effectLst/>
            </c:spPr>
            <c:extLst>
              <c:ext xmlns:c16="http://schemas.microsoft.com/office/drawing/2014/chart" uri="{C3380CC4-5D6E-409C-BE32-E72D297353CC}">
                <c16:uniqueId val="{00000001-2BD4-4D81-A2B8-BEE1AAB26E7B}"/>
              </c:ext>
            </c:extLst>
          </c:dPt>
          <c:dPt>
            <c:idx val="1"/>
            <c:invertIfNegative val="0"/>
            <c:bubble3D val="0"/>
            <c:spPr>
              <a:solidFill>
                <a:srgbClr val="FF8F1C"/>
              </a:solidFill>
              <a:ln>
                <a:noFill/>
              </a:ln>
              <a:effectLst/>
            </c:spPr>
            <c:extLst>
              <c:ext xmlns:c16="http://schemas.microsoft.com/office/drawing/2014/chart" uri="{C3380CC4-5D6E-409C-BE32-E72D297353CC}">
                <c16:uniqueId val="{00000003-2BD4-4D81-A2B8-BEE1AAB26E7B}"/>
              </c:ext>
            </c:extLst>
          </c:dPt>
          <c:dPt>
            <c:idx val="2"/>
            <c:invertIfNegative val="0"/>
            <c:bubble3D val="0"/>
            <c:spPr>
              <a:solidFill>
                <a:srgbClr val="FF8F1C"/>
              </a:solidFill>
              <a:ln>
                <a:noFill/>
              </a:ln>
              <a:effectLst/>
            </c:spPr>
            <c:extLst>
              <c:ext xmlns:c16="http://schemas.microsoft.com/office/drawing/2014/chart" uri="{C3380CC4-5D6E-409C-BE32-E72D297353CC}">
                <c16:uniqueId val="{00000005-2BD4-4D81-A2B8-BEE1AAB26E7B}"/>
              </c:ext>
            </c:extLst>
          </c:dPt>
          <c:dPt>
            <c:idx val="3"/>
            <c:invertIfNegative val="0"/>
            <c:bubble3D val="0"/>
            <c:spPr>
              <a:solidFill>
                <a:srgbClr val="F2CD00"/>
              </a:solidFill>
              <a:ln>
                <a:noFill/>
              </a:ln>
              <a:effectLst/>
            </c:spPr>
            <c:extLst>
              <c:ext xmlns:c16="http://schemas.microsoft.com/office/drawing/2014/chart" uri="{C3380CC4-5D6E-409C-BE32-E72D297353CC}">
                <c16:uniqueId val="{00000007-2BD4-4D81-A2B8-BEE1AAB26E7B}"/>
              </c:ext>
            </c:extLst>
          </c:dPt>
          <c:dPt>
            <c:idx val="4"/>
            <c:invertIfNegative val="0"/>
            <c:bubble3D val="0"/>
            <c:spPr>
              <a:solidFill>
                <a:srgbClr val="F2CD00"/>
              </a:solidFill>
              <a:ln>
                <a:noFill/>
              </a:ln>
              <a:effectLst/>
            </c:spPr>
            <c:extLst>
              <c:ext xmlns:c16="http://schemas.microsoft.com/office/drawing/2014/chart" uri="{C3380CC4-5D6E-409C-BE32-E72D297353CC}">
                <c16:uniqueId val="{00000009-2BD4-4D81-A2B8-BEE1AAB26E7B}"/>
              </c:ext>
            </c:extLst>
          </c:dPt>
          <c:dPt>
            <c:idx val="5"/>
            <c:invertIfNegative val="0"/>
            <c:bubble3D val="0"/>
            <c:spPr>
              <a:solidFill>
                <a:srgbClr val="F2CD00"/>
              </a:solidFill>
              <a:ln>
                <a:noFill/>
              </a:ln>
              <a:effectLst/>
            </c:spPr>
            <c:extLst>
              <c:ext xmlns:c16="http://schemas.microsoft.com/office/drawing/2014/chart" uri="{C3380CC4-5D6E-409C-BE32-E72D297353CC}">
                <c16:uniqueId val="{0000000B-2BD4-4D81-A2B8-BEE1AAB26E7B}"/>
              </c:ext>
            </c:extLst>
          </c:dPt>
          <c:dPt>
            <c:idx val="6"/>
            <c:invertIfNegative val="0"/>
            <c:bubble3D val="0"/>
            <c:spPr>
              <a:solidFill>
                <a:srgbClr val="F2CD00"/>
              </a:solidFill>
              <a:ln>
                <a:noFill/>
              </a:ln>
              <a:effectLst/>
            </c:spPr>
            <c:extLst>
              <c:ext xmlns:c16="http://schemas.microsoft.com/office/drawing/2014/chart" uri="{C3380CC4-5D6E-409C-BE32-E72D297353CC}">
                <c16:uniqueId val="{0000000D-2BD4-4D81-A2B8-BEE1AAB26E7B}"/>
              </c:ext>
            </c:extLst>
          </c:dPt>
          <c:dPt>
            <c:idx val="7"/>
            <c:invertIfNegative val="0"/>
            <c:bubble3D val="0"/>
            <c:spPr>
              <a:solidFill>
                <a:srgbClr val="F2CD00"/>
              </a:solidFill>
              <a:ln>
                <a:noFill/>
              </a:ln>
              <a:effectLst/>
            </c:spPr>
            <c:extLst>
              <c:ext xmlns:c16="http://schemas.microsoft.com/office/drawing/2014/chart" uri="{C3380CC4-5D6E-409C-BE32-E72D297353CC}">
                <c16:uniqueId val="{0000000F-2BD4-4D81-A2B8-BEE1AAB26E7B}"/>
              </c:ext>
            </c:extLst>
          </c:dPt>
          <c:dPt>
            <c:idx val="8"/>
            <c:invertIfNegative val="0"/>
            <c:bubble3D val="0"/>
            <c:spPr>
              <a:solidFill>
                <a:srgbClr val="F2CD00"/>
              </a:solidFill>
              <a:ln>
                <a:noFill/>
              </a:ln>
              <a:effectLst/>
            </c:spPr>
            <c:extLst>
              <c:ext xmlns:c16="http://schemas.microsoft.com/office/drawing/2014/chart" uri="{C3380CC4-5D6E-409C-BE32-E72D297353CC}">
                <c16:uniqueId val="{00000011-2BD4-4D81-A2B8-BEE1AAB26E7B}"/>
              </c:ext>
            </c:extLst>
          </c:dPt>
          <c:dPt>
            <c:idx val="9"/>
            <c:invertIfNegative val="0"/>
            <c:bubble3D val="0"/>
            <c:spPr>
              <a:solidFill>
                <a:srgbClr val="FF8F1C"/>
              </a:solidFill>
              <a:ln>
                <a:noFill/>
              </a:ln>
              <a:effectLst/>
            </c:spPr>
            <c:extLst>
              <c:ext xmlns:c16="http://schemas.microsoft.com/office/drawing/2014/chart" uri="{C3380CC4-5D6E-409C-BE32-E72D297353CC}">
                <c16:uniqueId val="{00000013-2BD4-4D81-A2B8-BEE1AAB26E7B}"/>
              </c:ext>
            </c:extLst>
          </c:dPt>
          <c:dPt>
            <c:idx val="10"/>
            <c:invertIfNegative val="0"/>
            <c:bubble3D val="0"/>
            <c:spPr>
              <a:solidFill>
                <a:srgbClr val="FF8F1C"/>
              </a:solidFill>
              <a:ln>
                <a:noFill/>
              </a:ln>
              <a:effectLst/>
            </c:spPr>
            <c:extLst>
              <c:ext xmlns:c16="http://schemas.microsoft.com/office/drawing/2014/chart" uri="{C3380CC4-5D6E-409C-BE32-E72D297353CC}">
                <c16:uniqueId val="{00000015-2BD4-4D81-A2B8-BEE1AAB26E7B}"/>
              </c:ext>
            </c:extLst>
          </c:dPt>
          <c:dPt>
            <c:idx val="11"/>
            <c:invertIfNegative val="0"/>
            <c:bubble3D val="0"/>
            <c:spPr>
              <a:solidFill>
                <a:srgbClr val="FF8F1C"/>
              </a:solidFill>
              <a:ln>
                <a:noFill/>
              </a:ln>
              <a:effectLst/>
            </c:spPr>
            <c:extLst>
              <c:ext xmlns:c16="http://schemas.microsoft.com/office/drawing/2014/chart" uri="{C3380CC4-5D6E-409C-BE32-E72D297353CC}">
                <c16:uniqueId val="{00000017-2BD4-4D81-A2B8-BEE1AAB26E7B}"/>
              </c:ext>
            </c:extLst>
          </c:dPt>
          <c:dPt>
            <c:idx val="12"/>
            <c:invertIfNegative val="0"/>
            <c:bubble3D val="0"/>
            <c:spPr>
              <a:solidFill>
                <a:srgbClr val="F2CD00"/>
              </a:solidFill>
              <a:ln>
                <a:noFill/>
              </a:ln>
              <a:effectLst/>
            </c:spPr>
            <c:extLst>
              <c:ext xmlns:c16="http://schemas.microsoft.com/office/drawing/2014/chart" uri="{C3380CC4-5D6E-409C-BE32-E72D297353CC}">
                <c16:uniqueId val="{00000019-2BD4-4D81-A2B8-BEE1AAB26E7B}"/>
              </c:ext>
            </c:extLst>
          </c:dPt>
          <c:dPt>
            <c:idx val="13"/>
            <c:invertIfNegative val="0"/>
            <c:bubble3D val="0"/>
            <c:spPr>
              <a:solidFill>
                <a:srgbClr val="F2CD00"/>
              </a:solidFill>
              <a:ln>
                <a:noFill/>
              </a:ln>
              <a:effectLst/>
            </c:spPr>
            <c:extLst>
              <c:ext xmlns:c16="http://schemas.microsoft.com/office/drawing/2014/chart" uri="{C3380CC4-5D6E-409C-BE32-E72D297353CC}">
                <c16:uniqueId val="{0000001B-2BD4-4D81-A2B8-BEE1AAB26E7B}"/>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'Domaines Application'!$F$54:$F$62</c:f>
              <c:strCache>
                <c:ptCount val="9"/>
                <c:pt idx="0">
                  <c:v>Copier/coller de la réponse telle quelle</c:v>
                </c:pt>
                <c:pt idx="1">
                  <c:v>Autre</c:v>
                </c:pt>
                <c:pt idx="2">
                  <c:v>Création d'un contenu</c:v>
                </c:pt>
                <c:pt idx="3">
                  <c:v>Modification d'un contenu</c:v>
                </c:pt>
                <c:pt idx="4">
                  <c:v>Compilation de plusieurs réponses</c:v>
                </c:pt>
                <c:pt idx="5">
                  <c:v>Réinterprétation de la réponse</c:v>
                </c:pt>
                <c:pt idx="6">
                  <c:v>Réflexion et validation de la réponse</c:v>
                </c:pt>
                <c:pt idx="7">
                  <c:v>Reformulation partielle de la réponse</c:v>
                </c:pt>
                <c:pt idx="8">
                  <c:v>Collecte d'une information dans la réponse</c:v>
                </c:pt>
              </c:strCache>
            </c:strRef>
          </c:cat>
          <c:val>
            <c:numRef>
              <c:f>'Domaines Application'!$G$54:$G$62</c:f>
              <c:numCache>
                <c:formatCode>0%</c:formatCode>
                <c:ptCount val="9"/>
                <c:pt idx="0">
                  <c:v>0.03</c:v>
                </c:pt>
                <c:pt idx="1">
                  <c:v>0.08</c:v>
                </c:pt>
                <c:pt idx="2">
                  <c:v>0.09</c:v>
                </c:pt>
                <c:pt idx="3">
                  <c:v>0.1</c:v>
                </c:pt>
                <c:pt idx="4">
                  <c:v>0.11</c:v>
                </c:pt>
                <c:pt idx="5">
                  <c:v>0.12</c:v>
                </c:pt>
                <c:pt idx="6">
                  <c:v>0.14000000000000001</c:v>
                </c:pt>
                <c:pt idx="7">
                  <c:v>0.16</c:v>
                </c:pt>
                <c:pt idx="8">
                  <c:v>0.17</c:v>
                </c:pt>
              </c:numCache>
            </c:numRef>
          </c:val>
          <c:extLst>
            <c:ext xmlns:c16="http://schemas.microsoft.com/office/drawing/2014/chart" uri="{C3380CC4-5D6E-409C-BE32-E72D297353CC}">
              <c16:uniqueId val="{0000001C-2BD4-4D81-A2B8-BEE1AAB26E7B}"/>
            </c:ext>
          </c:extLst>
        </c:ser>
        <c:dLbls>
          <c:dLblPos val="outEnd"/>
          <c:showLegendKey val="0"/>
          <c:showVal val="1"/>
          <c:showCatName val="0"/>
          <c:showSerName val="0"/>
          <c:showPercent val="0"/>
          <c:showBubbleSize val="0"/>
        </c:dLbls>
        <c:gapWidth val="182"/>
        <c:axId val="2102339856"/>
        <c:axId val="501335328"/>
      </c:barChart>
      <c:catAx>
        <c:axId val="21023398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501335328"/>
        <c:crosses val="autoZero"/>
        <c:auto val="1"/>
        <c:lblAlgn val="ctr"/>
        <c:lblOffset val="100"/>
        <c:noMultiLvlLbl val="0"/>
      </c:catAx>
      <c:valAx>
        <c:axId val="501335328"/>
        <c:scaling>
          <c:orientation val="minMax"/>
        </c:scaling>
        <c:delete val="1"/>
        <c:axPos val="b"/>
        <c:numFmt formatCode="0%" sourceLinked="1"/>
        <c:majorTickMark val="none"/>
        <c:minorTickMark val="none"/>
        <c:tickLblPos val="nextTo"/>
        <c:crossAx val="21023398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4">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64CCC9"/>
              </a:solidFill>
              <a:ln>
                <a:noFill/>
              </a:ln>
              <a:effectLst/>
            </c:spPr>
            <c:extLst>
              <c:ext xmlns:c16="http://schemas.microsoft.com/office/drawing/2014/chart" uri="{C3380CC4-5D6E-409C-BE32-E72D297353CC}">
                <c16:uniqueId val="{00000001-0F98-42BE-B91F-7968FDB4B57B}"/>
              </c:ext>
            </c:extLst>
          </c:dPt>
          <c:dPt>
            <c:idx val="1"/>
            <c:invertIfNegative val="0"/>
            <c:bubble3D val="0"/>
            <c:spPr>
              <a:solidFill>
                <a:srgbClr val="64CCC9"/>
              </a:solidFill>
              <a:ln>
                <a:noFill/>
              </a:ln>
              <a:effectLst/>
            </c:spPr>
            <c:extLst>
              <c:ext xmlns:c16="http://schemas.microsoft.com/office/drawing/2014/chart" uri="{C3380CC4-5D6E-409C-BE32-E72D297353CC}">
                <c16:uniqueId val="{00000003-0F98-42BE-B91F-7968FDB4B57B}"/>
              </c:ext>
            </c:extLst>
          </c:dPt>
          <c:dPt>
            <c:idx val="2"/>
            <c:invertIfNegative val="0"/>
            <c:bubble3D val="0"/>
            <c:spPr>
              <a:solidFill>
                <a:srgbClr val="64CCC9"/>
              </a:solidFill>
              <a:ln>
                <a:noFill/>
              </a:ln>
              <a:effectLst/>
            </c:spPr>
            <c:extLst>
              <c:ext xmlns:c16="http://schemas.microsoft.com/office/drawing/2014/chart" uri="{C3380CC4-5D6E-409C-BE32-E72D297353CC}">
                <c16:uniqueId val="{00000005-0F98-42BE-B91F-7968FDB4B57B}"/>
              </c:ext>
            </c:extLst>
          </c:dPt>
          <c:dPt>
            <c:idx val="3"/>
            <c:invertIfNegative val="0"/>
            <c:bubble3D val="0"/>
            <c:spPr>
              <a:solidFill>
                <a:srgbClr val="FF8F1C"/>
              </a:solidFill>
              <a:ln>
                <a:noFill/>
              </a:ln>
              <a:effectLst/>
            </c:spPr>
            <c:extLst>
              <c:ext xmlns:c16="http://schemas.microsoft.com/office/drawing/2014/chart" uri="{C3380CC4-5D6E-409C-BE32-E72D297353CC}">
                <c16:uniqueId val="{00000007-0F98-42BE-B91F-7968FDB4B57B}"/>
              </c:ext>
            </c:extLst>
          </c:dPt>
          <c:dPt>
            <c:idx val="4"/>
            <c:invertIfNegative val="0"/>
            <c:bubble3D val="0"/>
            <c:spPr>
              <a:solidFill>
                <a:srgbClr val="F2CD00"/>
              </a:solidFill>
              <a:ln>
                <a:noFill/>
              </a:ln>
              <a:effectLst/>
            </c:spPr>
            <c:extLst>
              <c:ext xmlns:c16="http://schemas.microsoft.com/office/drawing/2014/chart" uri="{C3380CC4-5D6E-409C-BE32-E72D297353CC}">
                <c16:uniqueId val="{00000009-0F98-42BE-B91F-7968FDB4B57B}"/>
              </c:ext>
            </c:extLst>
          </c:dPt>
          <c:dPt>
            <c:idx val="5"/>
            <c:invertIfNegative val="0"/>
            <c:bubble3D val="0"/>
            <c:spPr>
              <a:solidFill>
                <a:srgbClr val="F2CD00"/>
              </a:solidFill>
              <a:ln>
                <a:noFill/>
              </a:ln>
              <a:effectLst/>
            </c:spPr>
            <c:extLst>
              <c:ext xmlns:c16="http://schemas.microsoft.com/office/drawing/2014/chart" uri="{C3380CC4-5D6E-409C-BE32-E72D297353CC}">
                <c16:uniqueId val="{0000000B-0F98-42BE-B91F-7968FDB4B57B}"/>
              </c:ext>
            </c:extLst>
          </c:dPt>
          <c:dPt>
            <c:idx val="6"/>
            <c:invertIfNegative val="0"/>
            <c:bubble3D val="0"/>
            <c:spPr>
              <a:solidFill>
                <a:srgbClr val="F2CD00"/>
              </a:solidFill>
              <a:ln>
                <a:noFill/>
              </a:ln>
              <a:effectLst/>
            </c:spPr>
            <c:extLst>
              <c:ext xmlns:c16="http://schemas.microsoft.com/office/drawing/2014/chart" uri="{C3380CC4-5D6E-409C-BE32-E72D297353CC}">
                <c16:uniqueId val="{0000000D-0F98-42BE-B91F-7968FDB4B57B}"/>
              </c:ext>
            </c:extLst>
          </c:dPt>
          <c:dPt>
            <c:idx val="7"/>
            <c:invertIfNegative val="0"/>
            <c:bubble3D val="0"/>
            <c:spPr>
              <a:solidFill>
                <a:srgbClr val="F2CD00"/>
              </a:solidFill>
              <a:ln>
                <a:noFill/>
              </a:ln>
              <a:effectLst/>
            </c:spPr>
            <c:extLst>
              <c:ext xmlns:c16="http://schemas.microsoft.com/office/drawing/2014/chart" uri="{C3380CC4-5D6E-409C-BE32-E72D297353CC}">
                <c16:uniqueId val="{0000000F-0F98-42BE-B91F-7968FDB4B57B}"/>
              </c:ext>
            </c:extLst>
          </c:dPt>
          <c:dPt>
            <c:idx val="8"/>
            <c:invertIfNegative val="0"/>
            <c:bubble3D val="0"/>
            <c:spPr>
              <a:solidFill>
                <a:srgbClr val="F2CD00"/>
              </a:solidFill>
              <a:ln>
                <a:noFill/>
              </a:ln>
              <a:effectLst/>
            </c:spPr>
            <c:extLst>
              <c:ext xmlns:c16="http://schemas.microsoft.com/office/drawing/2014/chart" uri="{C3380CC4-5D6E-409C-BE32-E72D297353CC}">
                <c16:uniqueId val="{00000011-0F98-42BE-B91F-7968FDB4B57B}"/>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'[Etudiants-Usages des IAgénératives à l''EPF(1-253).xlsx]Domaines d''application'!$F$48:$F$56</c:f>
              <c:strCache>
                <c:ptCount val="9"/>
                <c:pt idx="0">
                  <c:v>Autre</c:v>
                </c:pt>
                <c:pt idx="1">
                  <c:v>Copier/coller de la réponse telle quelle</c:v>
                </c:pt>
                <c:pt idx="2">
                  <c:v>Création d'un contenu</c:v>
                </c:pt>
                <c:pt idx="3">
                  <c:v>Modification d'un contenu</c:v>
                </c:pt>
                <c:pt idx="4">
                  <c:v>Reformulation partielle de la réponse</c:v>
                </c:pt>
                <c:pt idx="5">
                  <c:v>Réinterprétation de la réponse</c:v>
                </c:pt>
                <c:pt idx="6">
                  <c:v>Compilation de plusieurs réponses</c:v>
                </c:pt>
                <c:pt idx="7">
                  <c:v>Réflexion et validation de la réponse</c:v>
                </c:pt>
                <c:pt idx="8">
                  <c:v>Collecte d'une information dans la réponse</c:v>
                </c:pt>
              </c:strCache>
            </c:strRef>
          </c:cat>
          <c:val>
            <c:numRef>
              <c:f>'[Etudiants-Usages des IAgénératives à l''EPF(1-253).xlsx]Domaines d''application'!$G$48:$G$56</c:f>
              <c:numCache>
                <c:formatCode>0%</c:formatCode>
                <c:ptCount val="9"/>
                <c:pt idx="0">
                  <c:v>0.01</c:v>
                </c:pt>
                <c:pt idx="1">
                  <c:v>0.04</c:v>
                </c:pt>
                <c:pt idx="2">
                  <c:v>0.06</c:v>
                </c:pt>
                <c:pt idx="3">
                  <c:v>0.1</c:v>
                </c:pt>
                <c:pt idx="4">
                  <c:v>0.13</c:v>
                </c:pt>
                <c:pt idx="5">
                  <c:v>0.13</c:v>
                </c:pt>
                <c:pt idx="6">
                  <c:v>0.15</c:v>
                </c:pt>
                <c:pt idx="7">
                  <c:v>0.19</c:v>
                </c:pt>
                <c:pt idx="8">
                  <c:v>0.2</c:v>
                </c:pt>
              </c:numCache>
            </c:numRef>
          </c:val>
          <c:extLst>
            <c:ext xmlns:c16="http://schemas.microsoft.com/office/drawing/2014/chart" uri="{C3380CC4-5D6E-409C-BE32-E72D297353CC}">
              <c16:uniqueId val="{00000012-0F98-42BE-B91F-7968FDB4B57B}"/>
            </c:ext>
          </c:extLst>
        </c:ser>
        <c:dLbls>
          <c:dLblPos val="outEnd"/>
          <c:showLegendKey val="0"/>
          <c:showVal val="1"/>
          <c:showCatName val="0"/>
          <c:showSerName val="0"/>
          <c:showPercent val="0"/>
          <c:showBubbleSize val="0"/>
        </c:dLbls>
        <c:gapWidth val="182"/>
        <c:axId val="1299626608"/>
        <c:axId val="2019502800"/>
      </c:barChart>
      <c:catAx>
        <c:axId val="1299626608"/>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019502800"/>
        <c:crosses val="autoZero"/>
        <c:auto val="1"/>
        <c:lblAlgn val="ctr"/>
        <c:lblOffset val="100"/>
        <c:noMultiLvlLbl val="0"/>
      </c:catAx>
      <c:valAx>
        <c:axId val="2019502800"/>
        <c:scaling>
          <c:orientation val="minMax"/>
        </c:scaling>
        <c:delete val="1"/>
        <c:axPos val="b"/>
        <c:numFmt formatCode="0%" sourceLinked="1"/>
        <c:majorTickMark val="out"/>
        <c:minorTickMark val="none"/>
        <c:tickLblPos val="nextTo"/>
        <c:crossAx val="12996266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8F1C"/>
              </a:solidFill>
              <a:ln>
                <a:noFill/>
              </a:ln>
              <a:effectLst/>
            </c:spPr>
            <c:extLst>
              <c:ext xmlns:c16="http://schemas.microsoft.com/office/drawing/2014/chart" uri="{C3380CC4-5D6E-409C-BE32-E72D297353CC}">
                <c16:uniqueId val="{00000001-D9BC-4A20-B967-E0900F2F4E97}"/>
              </c:ext>
            </c:extLst>
          </c:dPt>
          <c:dPt>
            <c:idx val="1"/>
            <c:invertIfNegative val="0"/>
            <c:bubble3D val="0"/>
            <c:spPr>
              <a:solidFill>
                <a:srgbClr val="FF8F1C"/>
              </a:solidFill>
              <a:ln>
                <a:noFill/>
              </a:ln>
              <a:effectLst/>
            </c:spPr>
            <c:extLst>
              <c:ext xmlns:c16="http://schemas.microsoft.com/office/drawing/2014/chart" uri="{C3380CC4-5D6E-409C-BE32-E72D297353CC}">
                <c16:uniqueId val="{00000003-D9BC-4A20-B967-E0900F2F4E97}"/>
              </c:ext>
            </c:extLst>
          </c:dPt>
          <c:dPt>
            <c:idx val="2"/>
            <c:invertIfNegative val="0"/>
            <c:bubble3D val="0"/>
            <c:spPr>
              <a:solidFill>
                <a:srgbClr val="FF8F1C"/>
              </a:solidFill>
              <a:ln>
                <a:noFill/>
              </a:ln>
              <a:effectLst/>
            </c:spPr>
            <c:extLst>
              <c:ext xmlns:c16="http://schemas.microsoft.com/office/drawing/2014/chart" uri="{C3380CC4-5D6E-409C-BE32-E72D297353CC}">
                <c16:uniqueId val="{00000005-D9BC-4A20-B967-E0900F2F4E97}"/>
              </c:ext>
            </c:extLst>
          </c:dPt>
          <c:dPt>
            <c:idx val="3"/>
            <c:invertIfNegative val="0"/>
            <c:bubble3D val="0"/>
            <c:spPr>
              <a:solidFill>
                <a:srgbClr val="F2CD00"/>
              </a:solidFill>
              <a:ln>
                <a:noFill/>
              </a:ln>
              <a:effectLst/>
            </c:spPr>
            <c:extLst>
              <c:ext xmlns:c16="http://schemas.microsoft.com/office/drawing/2014/chart" uri="{C3380CC4-5D6E-409C-BE32-E72D297353CC}">
                <c16:uniqueId val="{00000007-D9BC-4A20-B967-E0900F2F4E97}"/>
              </c:ext>
            </c:extLst>
          </c:dPt>
          <c:dPt>
            <c:idx val="4"/>
            <c:invertIfNegative val="0"/>
            <c:bubble3D val="0"/>
            <c:spPr>
              <a:solidFill>
                <a:srgbClr val="F2CD00"/>
              </a:solidFill>
              <a:ln>
                <a:noFill/>
              </a:ln>
              <a:effectLst/>
            </c:spPr>
            <c:extLst>
              <c:ext xmlns:c16="http://schemas.microsoft.com/office/drawing/2014/chart" uri="{C3380CC4-5D6E-409C-BE32-E72D297353CC}">
                <c16:uniqueId val="{00000009-D9BC-4A20-B967-E0900F2F4E97}"/>
              </c:ext>
            </c:extLst>
          </c:dPt>
          <c:dPt>
            <c:idx val="5"/>
            <c:invertIfNegative val="0"/>
            <c:bubble3D val="0"/>
            <c:spPr>
              <a:solidFill>
                <a:srgbClr val="F2CD00"/>
              </a:solidFill>
              <a:ln>
                <a:noFill/>
              </a:ln>
              <a:effectLst/>
            </c:spPr>
            <c:extLst>
              <c:ext xmlns:c16="http://schemas.microsoft.com/office/drawing/2014/chart" uri="{C3380CC4-5D6E-409C-BE32-E72D297353CC}">
                <c16:uniqueId val="{0000000B-D9BC-4A20-B967-E0900F2F4E97}"/>
              </c:ext>
            </c:extLst>
          </c:dPt>
          <c:dPt>
            <c:idx val="6"/>
            <c:invertIfNegative val="0"/>
            <c:bubble3D val="0"/>
            <c:spPr>
              <a:solidFill>
                <a:srgbClr val="F2CD00"/>
              </a:solidFill>
              <a:ln>
                <a:noFill/>
              </a:ln>
              <a:effectLst/>
            </c:spPr>
            <c:extLst>
              <c:ext xmlns:c16="http://schemas.microsoft.com/office/drawing/2014/chart" uri="{C3380CC4-5D6E-409C-BE32-E72D297353CC}">
                <c16:uniqueId val="{0000000D-D9BC-4A20-B967-E0900F2F4E97}"/>
              </c:ext>
            </c:extLst>
          </c:dPt>
          <c:dPt>
            <c:idx val="7"/>
            <c:invertIfNegative val="0"/>
            <c:bubble3D val="0"/>
            <c:spPr>
              <a:solidFill>
                <a:srgbClr val="FF8F1C"/>
              </a:solidFill>
              <a:ln>
                <a:noFill/>
              </a:ln>
              <a:effectLst/>
            </c:spPr>
            <c:extLst>
              <c:ext xmlns:c16="http://schemas.microsoft.com/office/drawing/2014/chart" uri="{C3380CC4-5D6E-409C-BE32-E72D297353CC}">
                <c16:uniqueId val="{0000000F-D9BC-4A20-B967-E0900F2F4E97}"/>
              </c:ext>
            </c:extLst>
          </c:dPt>
          <c:dPt>
            <c:idx val="8"/>
            <c:invertIfNegative val="0"/>
            <c:bubble3D val="0"/>
            <c:spPr>
              <a:solidFill>
                <a:srgbClr val="FF8F1C"/>
              </a:solidFill>
              <a:ln>
                <a:noFill/>
              </a:ln>
              <a:effectLst/>
            </c:spPr>
            <c:extLst>
              <c:ext xmlns:c16="http://schemas.microsoft.com/office/drawing/2014/chart" uri="{C3380CC4-5D6E-409C-BE32-E72D297353CC}">
                <c16:uniqueId val="{00000011-D9BC-4A20-B967-E0900F2F4E97}"/>
              </c:ext>
            </c:extLst>
          </c:dPt>
          <c:dPt>
            <c:idx val="9"/>
            <c:invertIfNegative val="0"/>
            <c:bubble3D val="0"/>
            <c:spPr>
              <a:solidFill>
                <a:srgbClr val="FF8F1C"/>
              </a:solidFill>
              <a:ln>
                <a:noFill/>
              </a:ln>
              <a:effectLst/>
            </c:spPr>
            <c:extLst>
              <c:ext xmlns:c16="http://schemas.microsoft.com/office/drawing/2014/chart" uri="{C3380CC4-5D6E-409C-BE32-E72D297353CC}">
                <c16:uniqueId val="{00000013-D9BC-4A20-B967-E0900F2F4E97}"/>
              </c:ext>
            </c:extLst>
          </c:dPt>
          <c:dPt>
            <c:idx val="10"/>
            <c:invertIfNegative val="0"/>
            <c:bubble3D val="0"/>
            <c:spPr>
              <a:solidFill>
                <a:srgbClr val="FF8F1C"/>
              </a:solidFill>
              <a:ln>
                <a:noFill/>
              </a:ln>
              <a:effectLst/>
            </c:spPr>
            <c:extLst>
              <c:ext xmlns:c16="http://schemas.microsoft.com/office/drawing/2014/chart" uri="{C3380CC4-5D6E-409C-BE32-E72D297353CC}">
                <c16:uniqueId val="{00000015-D9BC-4A20-B967-E0900F2F4E97}"/>
              </c:ext>
            </c:extLst>
          </c:dPt>
          <c:dPt>
            <c:idx val="11"/>
            <c:invertIfNegative val="0"/>
            <c:bubble3D val="0"/>
            <c:spPr>
              <a:solidFill>
                <a:srgbClr val="FF8F1C"/>
              </a:solidFill>
              <a:ln>
                <a:noFill/>
              </a:ln>
              <a:effectLst/>
            </c:spPr>
            <c:extLst>
              <c:ext xmlns:c16="http://schemas.microsoft.com/office/drawing/2014/chart" uri="{C3380CC4-5D6E-409C-BE32-E72D297353CC}">
                <c16:uniqueId val="{00000017-D9BC-4A20-B967-E0900F2F4E97}"/>
              </c:ext>
            </c:extLst>
          </c:dPt>
          <c:dPt>
            <c:idx val="12"/>
            <c:invertIfNegative val="0"/>
            <c:bubble3D val="0"/>
            <c:spPr>
              <a:solidFill>
                <a:srgbClr val="F2CD00"/>
              </a:solidFill>
              <a:ln>
                <a:noFill/>
              </a:ln>
              <a:effectLst/>
            </c:spPr>
            <c:extLst>
              <c:ext xmlns:c16="http://schemas.microsoft.com/office/drawing/2014/chart" uri="{C3380CC4-5D6E-409C-BE32-E72D297353CC}">
                <c16:uniqueId val="{00000019-D9BC-4A20-B967-E0900F2F4E97}"/>
              </c:ext>
            </c:extLst>
          </c:dPt>
          <c:dPt>
            <c:idx val="13"/>
            <c:invertIfNegative val="0"/>
            <c:bubble3D val="0"/>
            <c:spPr>
              <a:solidFill>
                <a:srgbClr val="F2CD00"/>
              </a:solidFill>
              <a:ln>
                <a:noFill/>
              </a:ln>
              <a:effectLst/>
            </c:spPr>
            <c:extLst>
              <c:ext xmlns:c16="http://schemas.microsoft.com/office/drawing/2014/chart" uri="{C3380CC4-5D6E-409C-BE32-E72D297353CC}">
                <c16:uniqueId val="{0000001B-D9BC-4A20-B967-E0900F2F4E97}"/>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'Retour expérience'!$F$5:$F$11</c:f>
              <c:strCache>
                <c:ptCount val="7"/>
                <c:pt idx="0">
                  <c:v>Elles apportent une argumentation de qualité</c:v>
                </c:pt>
                <c:pt idx="1">
                  <c:v>Autre</c:v>
                </c:pt>
                <c:pt idx="2">
                  <c:v>Elles apportent des réponses détaillées</c:v>
                </c:pt>
                <c:pt idx="3">
                  <c:v>Elles permettent d'éviter la page blanche</c:v>
                </c:pt>
                <c:pt idx="4">
                  <c:v>Elles permettent de structurer les idées</c:v>
                </c:pt>
                <c:pt idx="5">
                  <c:v>Elles facilitent la recherche bibliographique</c:v>
                </c:pt>
                <c:pt idx="6">
                  <c:v>Elles permettent de gagner du temps</c:v>
                </c:pt>
              </c:strCache>
            </c:strRef>
          </c:cat>
          <c:val>
            <c:numRef>
              <c:f>'Retour expérience'!$G$5:$G$11</c:f>
              <c:numCache>
                <c:formatCode>0%</c:formatCode>
                <c:ptCount val="7"/>
                <c:pt idx="0">
                  <c:v>0.06</c:v>
                </c:pt>
                <c:pt idx="1">
                  <c:v>7.0000000000000007E-2</c:v>
                </c:pt>
                <c:pt idx="2">
                  <c:v>0.09</c:v>
                </c:pt>
                <c:pt idx="3">
                  <c:v>0.14000000000000001</c:v>
                </c:pt>
                <c:pt idx="4">
                  <c:v>0.15</c:v>
                </c:pt>
                <c:pt idx="5">
                  <c:v>0.16</c:v>
                </c:pt>
                <c:pt idx="6">
                  <c:v>0.33</c:v>
                </c:pt>
              </c:numCache>
            </c:numRef>
          </c:val>
          <c:extLst>
            <c:ext xmlns:c16="http://schemas.microsoft.com/office/drawing/2014/chart" uri="{C3380CC4-5D6E-409C-BE32-E72D297353CC}">
              <c16:uniqueId val="{0000001C-D9BC-4A20-B967-E0900F2F4E97}"/>
            </c:ext>
          </c:extLst>
        </c:ser>
        <c:dLbls>
          <c:dLblPos val="outEnd"/>
          <c:showLegendKey val="0"/>
          <c:showVal val="1"/>
          <c:showCatName val="0"/>
          <c:showSerName val="0"/>
          <c:showPercent val="0"/>
          <c:showBubbleSize val="0"/>
        </c:dLbls>
        <c:gapWidth val="182"/>
        <c:axId val="2102339856"/>
        <c:axId val="501335328"/>
      </c:barChart>
      <c:catAx>
        <c:axId val="21023398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501335328"/>
        <c:crosses val="autoZero"/>
        <c:auto val="1"/>
        <c:lblAlgn val="ctr"/>
        <c:lblOffset val="100"/>
        <c:noMultiLvlLbl val="0"/>
      </c:catAx>
      <c:valAx>
        <c:axId val="501335328"/>
        <c:scaling>
          <c:orientation val="minMax"/>
        </c:scaling>
        <c:delete val="1"/>
        <c:axPos val="b"/>
        <c:numFmt formatCode="0%" sourceLinked="1"/>
        <c:majorTickMark val="none"/>
        <c:minorTickMark val="none"/>
        <c:tickLblPos val="nextTo"/>
        <c:crossAx val="21023398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4">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F2CD00"/>
            </a:solidFill>
            <a:ln>
              <a:noFill/>
            </a:ln>
            <a:effectLst/>
          </c:spPr>
          <c:invertIfNegative val="0"/>
          <c:dPt>
            <c:idx val="0"/>
            <c:invertIfNegative val="0"/>
            <c:bubble3D val="0"/>
            <c:spPr>
              <a:solidFill>
                <a:srgbClr val="64CCC9"/>
              </a:solidFill>
              <a:ln>
                <a:noFill/>
              </a:ln>
              <a:effectLst/>
            </c:spPr>
            <c:extLst>
              <c:ext xmlns:c16="http://schemas.microsoft.com/office/drawing/2014/chart" uri="{C3380CC4-5D6E-409C-BE32-E72D297353CC}">
                <c16:uniqueId val="{00000001-9C1A-44D9-9F66-F1BAE4BC4C1F}"/>
              </c:ext>
            </c:extLst>
          </c:dPt>
          <c:dPt>
            <c:idx val="1"/>
            <c:invertIfNegative val="0"/>
            <c:bubble3D val="0"/>
            <c:spPr>
              <a:solidFill>
                <a:srgbClr val="64CCC9"/>
              </a:solidFill>
              <a:ln>
                <a:noFill/>
              </a:ln>
              <a:effectLst/>
            </c:spPr>
            <c:extLst>
              <c:ext xmlns:c16="http://schemas.microsoft.com/office/drawing/2014/chart" uri="{C3380CC4-5D6E-409C-BE32-E72D297353CC}">
                <c16:uniqueId val="{00000003-9C1A-44D9-9F66-F1BAE4BC4C1F}"/>
              </c:ext>
            </c:extLst>
          </c:dPt>
          <c:dPt>
            <c:idx val="2"/>
            <c:invertIfNegative val="0"/>
            <c:bubble3D val="0"/>
            <c:spPr>
              <a:solidFill>
                <a:srgbClr val="64CCC9"/>
              </a:solidFill>
              <a:ln>
                <a:noFill/>
              </a:ln>
              <a:effectLst/>
            </c:spPr>
            <c:extLst>
              <c:ext xmlns:c16="http://schemas.microsoft.com/office/drawing/2014/chart" uri="{C3380CC4-5D6E-409C-BE32-E72D297353CC}">
                <c16:uniqueId val="{00000005-9C1A-44D9-9F66-F1BAE4BC4C1F}"/>
              </c:ext>
            </c:extLst>
          </c:dPt>
          <c:dPt>
            <c:idx val="3"/>
            <c:invertIfNegative val="0"/>
            <c:bubble3D val="0"/>
            <c:spPr>
              <a:solidFill>
                <a:srgbClr val="FF8F1C"/>
              </a:solidFill>
              <a:ln>
                <a:noFill/>
              </a:ln>
              <a:effectLst/>
            </c:spPr>
            <c:extLst>
              <c:ext xmlns:c16="http://schemas.microsoft.com/office/drawing/2014/chart" uri="{C3380CC4-5D6E-409C-BE32-E72D297353CC}">
                <c16:uniqueId val="{00000007-9C1A-44D9-9F66-F1BAE4BC4C1F}"/>
              </c:ext>
            </c:extLst>
          </c:dPt>
          <c:dPt>
            <c:idx val="4"/>
            <c:invertIfNegative val="0"/>
            <c:bubble3D val="0"/>
            <c:spPr>
              <a:solidFill>
                <a:srgbClr val="FF8F1C"/>
              </a:solidFill>
              <a:ln>
                <a:noFill/>
              </a:ln>
              <a:effectLst/>
            </c:spPr>
            <c:extLst>
              <c:ext xmlns:c16="http://schemas.microsoft.com/office/drawing/2014/chart" uri="{C3380CC4-5D6E-409C-BE32-E72D297353CC}">
                <c16:uniqueId val="{00000009-9C1A-44D9-9F66-F1BAE4BC4C1F}"/>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'[Etudiants-Usages des IAgénératives à l''EPF(1-253).xlsx]Retour d''expérience'!$F$5:$F$11</c:f>
              <c:strCache>
                <c:ptCount val="7"/>
                <c:pt idx="0">
                  <c:v>Autre</c:v>
                </c:pt>
                <c:pt idx="1">
                  <c:v>Elles apportent une argumentation de qualité</c:v>
                </c:pt>
                <c:pt idx="2">
                  <c:v>Elles permettent d'éviter la page blanche</c:v>
                </c:pt>
                <c:pt idx="3">
                  <c:v>Elles apportent des réponses détaillées</c:v>
                </c:pt>
                <c:pt idx="4">
                  <c:v>Elles facilitent la recherche bibliographique</c:v>
                </c:pt>
                <c:pt idx="5">
                  <c:v>Elles permettent de structurer les idées</c:v>
                </c:pt>
                <c:pt idx="6">
                  <c:v>Elles permettent de gagner du temps</c:v>
                </c:pt>
              </c:strCache>
            </c:strRef>
          </c:cat>
          <c:val>
            <c:numRef>
              <c:f>'[Etudiants-Usages des IAgénératives à l''EPF(1-253).xlsx]Retour d''expérience'!$G$5:$G$11</c:f>
              <c:numCache>
                <c:formatCode>0%</c:formatCode>
                <c:ptCount val="7"/>
                <c:pt idx="0">
                  <c:v>0.02</c:v>
                </c:pt>
                <c:pt idx="1">
                  <c:v>7.0000000000000007E-2</c:v>
                </c:pt>
                <c:pt idx="2">
                  <c:v>0.1</c:v>
                </c:pt>
                <c:pt idx="3">
                  <c:v>0.13</c:v>
                </c:pt>
                <c:pt idx="4">
                  <c:v>0.16</c:v>
                </c:pt>
                <c:pt idx="5">
                  <c:v>0.22</c:v>
                </c:pt>
                <c:pt idx="6">
                  <c:v>0.3</c:v>
                </c:pt>
              </c:numCache>
            </c:numRef>
          </c:val>
          <c:extLst>
            <c:ext xmlns:c16="http://schemas.microsoft.com/office/drawing/2014/chart" uri="{C3380CC4-5D6E-409C-BE32-E72D297353CC}">
              <c16:uniqueId val="{0000000A-9C1A-44D9-9F66-F1BAE4BC4C1F}"/>
            </c:ext>
          </c:extLst>
        </c:ser>
        <c:dLbls>
          <c:dLblPos val="outEnd"/>
          <c:showLegendKey val="0"/>
          <c:showVal val="1"/>
          <c:showCatName val="0"/>
          <c:showSerName val="0"/>
          <c:showPercent val="0"/>
          <c:showBubbleSize val="0"/>
        </c:dLbls>
        <c:gapWidth val="182"/>
        <c:axId val="2097135856"/>
        <c:axId val="94488752"/>
      </c:barChart>
      <c:catAx>
        <c:axId val="20971358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94488752"/>
        <c:crosses val="autoZero"/>
        <c:auto val="1"/>
        <c:lblAlgn val="ctr"/>
        <c:lblOffset val="100"/>
        <c:noMultiLvlLbl val="0"/>
      </c:catAx>
      <c:valAx>
        <c:axId val="94488752"/>
        <c:scaling>
          <c:orientation val="minMax"/>
        </c:scaling>
        <c:delete val="1"/>
        <c:axPos val="b"/>
        <c:numFmt formatCode="0%" sourceLinked="1"/>
        <c:majorTickMark val="none"/>
        <c:minorTickMark val="none"/>
        <c:tickLblPos val="nextTo"/>
        <c:crossAx val="20971358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0"/>
          <c:showSerName val="0"/>
          <c:showPercent val="1"/>
          <c:showBubbleSize val="0"/>
          <c:extLst>
            <c:ext xmlns:c15="http://schemas.microsoft.com/office/drawing/2012/chart" uri="{CE6537A1-D6FC-4f65-9D91-7224C49458BB}"/>
          </c:extLst>
        </c:dLbl>
      </c:pivotFmt>
      <c:pivotFmt>
        <c:idx val="1"/>
        <c:spPr>
          <a:solidFill>
            <a:srgbClr val="F2CD00"/>
          </a:solidFill>
          <a:ln w="19050">
            <a:solidFill>
              <a:schemeClr val="lt1"/>
            </a:solidFill>
          </a:ln>
          <a:effectLst/>
        </c:spPr>
        <c:dLbl>
          <c:idx val="0"/>
          <c:layout>
            <c:manualLayout>
              <c:x val="-7.4095363079615104E-2"/>
              <c:y val="0.17581121265658967"/>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dLblPos val="bestFit"/>
          <c:showLegendKey val="0"/>
          <c:showVal val="0"/>
          <c:showCatName val="0"/>
          <c:showSerName val="0"/>
          <c:showPercent val="1"/>
          <c:showBubbleSize val="0"/>
          <c:extLst>
            <c:ext xmlns:c15="http://schemas.microsoft.com/office/drawing/2012/chart" uri="{CE6537A1-D6FC-4f65-9D91-7224C49458BB}"/>
          </c:extLst>
        </c:dLbl>
      </c:pivotFmt>
      <c:pivotFmt>
        <c:idx val="2"/>
        <c:spPr>
          <a:solidFill>
            <a:srgbClr val="FF8F1C"/>
          </a:solidFill>
          <a:ln w="19050">
            <a:solidFill>
              <a:schemeClr val="lt1"/>
            </a:solidFill>
          </a:ln>
          <a:effectLst/>
        </c:spPr>
        <c:dLbl>
          <c:idx val="0"/>
          <c:layout>
            <c:manualLayout>
              <c:x val="-9.2980971128608925E-2"/>
              <c:y val="0.12684835794417659"/>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dLblPos val="bestFit"/>
          <c:showLegendKey val="0"/>
          <c:showVal val="0"/>
          <c:showCatName val="0"/>
          <c:showSerName val="0"/>
          <c:showPercent val="1"/>
          <c:showBubbleSize val="0"/>
          <c:extLst>
            <c:ext xmlns:c15="http://schemas.microsoft.com/office/drawing/2012/chart" uri="{CE6537A1-D6FC-4f65-9D91-7224C49458BB}"/>
          </c:extLst>
        </c:dLbl>
      </c:pivotFmt>
      <c:pivotFmt>
        <c:idx val="3"/>
        <c:spPr>
          <a:solidFill>
            <a:schemeClr val="accent1"/>
          </a:solidFill>
          <a:ln w="19050">
            <a:solidFill>
              <a:schemeClr val="lt1"/>
            </a:solidFill>
          </a:ln>
          <a:effectLst/>
        </c:spPr>
        <c:dLbl>
          <c:idx val="0"/>
          <c:layout>
            <c:manualLayout>
              <c:x val="-0.15108267716535442"/>
              <c:y val="-5.021775325175766E-2"/>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dLblPos val="bestFit"/>
          <c:showLegendKey val="0"/>
          <c:showVal val="0"/>
          <c:showCatName val="0"/>
          <c:showSerName val="0"/>
          <c:showPercent val="1"/>
          <c:showBubbleSize val="0"/>
          <c:extLst>
            <c:ext xmlns:c15="http://schemas.microsoft.com/office/drawing/2012/chart" uri="{CE6537A1-D6FC-4f65-9D91-7224C49458BB}"/>
          </c:extLst>
        </c:dLbl>
      </c:pivotFmt>
      <c:pivotFmt>
        <c:idx val="4"/>
        <c:spPr>
          <a:solidFill>
            <a:srgbClr val="64CCC9"/>
          </a:solidFill>
          <a:ln w="19050">
            <a:solidFill>
              <a:schemeClr val="lt1"/>
            </a:solidFill>
          </a:ln>
          <a:effectLst/>
        </c:spPr>
        <c:dLbl>
          <c:idx val="0"/>
          <c:layout>
            <c:manualLayout>
              <c:x val="8.7175853018372704E-2"/>
              <c:y val="-0.23204317258126667"/>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dLblPos val="bestFit"/>
          <c:showLegendKey val="0"/>
          <c:showVal val="0"/>
          <c:showCatName val="0"/>
          <c:showSerName val="0"/>
          <c:showPercent val="1"/>
          <c:showBubbleSize val="0"/>
          <c:extLst>
            <c:ext xmlns:c15="http://schemas.microsoft.com/office/drawing/2012/chart" uri="{CE6537A1-D6FC-4f65-9D91-7224C49458BB}"/>
          </c:extLst>
        </c:dLbl>
      </c:pivotFmt>
      <c:pivotFmt>
        <c:idx val="5"/>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extLst>
            <c:ext xmlns:c15="http://schemas.microsoft.com/office/drawing/2012/chart" uri="{CE6537A1-D6FC-4f65-9D91-7224C49458BB}"/>
          </c:extLst>
        </c:dLbl>
      </c:pivotFmt>
      <c:pivotFmt>
        <c:idx val="7"/>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extLst>
            <c:ext xmlns:c15="http://schemas.microsoft.com/office/drawing/2012/chart" uri="{CE6537A1-D6FC-4f65-9D91-7224C49458BB}"/>
          </c:extLst>
        </c:dLbl>
      </c:pivotFmt>
      <c:pivotFmt>
        <c:idx val="8"/>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extLst>
            <c:ext xmlns:c15="http://schemas.microsoft.com/office/drawing/2012/chart" uri="{CE6537A1-D6FC-4f65-9D91-7224C49458BB}"/>
          </c:extLst>
        </c:dLbl>
      </c:pivotFmt>
      <c:pivotFmt>
        <c:idx val="9"/>
        <c:spPr>
          <a:solidFill>
            <a:srgbClr val="5B9BD5">
              <a:lumMod val="75000"/>
            </a:srgbClr>
          </a:solidFill>
          <a:ln w="19050">
            <a:solidFill>
              <a:schemeClr val="lt1"/>
            </a:solidFill>
          </a:ln>
          <a:effectLst/>
        </c:spPr>
        <c:dLbl>
          <c:idx val="0"/>
          <c:layout>
            <c:manualLayout>
              <c:x val="0.12362685914260717"/>
              <c:y val="0.18444245715822918"/>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dLblPos val="bestFit"/>
          <c:showLegendKey val="0"/>
          <c:showVal val="0"/>
          <c:showCatName val="0"/>
          <c:showSerName val="0"/>
          <c:showPercent val="1"/>
          <c:showBubbleSize val="0"/>
          <c:extLst>
            <c:ext xmlns:c15="http://schemas.microsoft.com/office/drawing/2012/chart" uri="{CE6537A1-D6FC-4f65-9D91-7224C49458BB}"/>
          </c:extLst>
        </c:dLbl>
      </c:pivotFmt>
      <c:pivotFmt>
        <c:idx val="10"/>
        <c:spPr>
          <a:solidFill>
            <a:schemeClr val="accent6"/>
          </a:solidFill>
          <a:ln w="19050">
            <a:solidFill>
              <a:schemeClr val="lt1"/>
            </a:solidFill>
          </a:ln>
          <a:effectLst/>
        </c:spPr>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showLegendKey val="1"/>
          <c:showVal val="1"/>
          <c:showCatName val="1"/>
          <c:showSerName val="1"/>
          <c:showPercent val="1"/>
          <c:showBubbleSize val="1"/>
          <c:extLst>
            <c:ext xmlns:c15="http://schemas.microsoft.com/office/drawing/2012/chart" uri="{CE6537A1-D6FC-4f65-9D91-7224C49458BB}"/>
          </c:extLst>
        </c:dLbl>
      </c:pivotFmt>
    </c:pivotFmts>
    <c:plotArea>
      <c:layout/>
      <c:pieChart>
        <c:varyColors val="1"/>
        <c:ser>
          <c:idx val="0"/>
          <c:order val="0"/>
          <c:dPt>
            <c:idx val="0"/>
            <c:bubble3D val="0"/>
            <c:spPr>
              <a:solidFill>
                <a:srgbClr val="64CCC9"/>
              </a:solidFill>
              <a:ln w="19050">
                <a:solidFill>
                  <a:schemeClr val="lt1"/>
                </a:solidFill>
              </a:ln>
              <a:effectLst/>
            </c:spPr>
            <c:extLst>
              <c:ext xmlns:c16="http://schemas.microsoft.com/office/drawing/2014/chart" uri="{C3380CC4-5D6E-409C-BE32-E72D297353CC}">
                <c16:uniqueId val="{00000001-44B9-46B1-819D-D145E5685C98}"/>
              </c:ext>
            </c:extLst>
          </c:dPt>
          <c:dPt>
            <c:idx val="1"/>
            <c:bubble3D val="0"/>
            <c:spPr>
              <a:solidFill>
                <a:srgbClr val="5B9BD5">
                  <a:lumMod val="75000"/>
                </a:srgbClr>
              </a:solidFill>
              <a:ln w="19050">
                <a:solidFill>
                  <a:schemeClr val="lt1"/>
                </a:solidFill>
              </a:ln>
              <a:effectLst/>
            </c:spPr>
            <c:extLst>
              <c:ext xmlns:c16="http://schemas.microsoft.com/office/drawing/2014/chart" uri="{C3380CC4-5D6E-409C-BE32-E72D297353CC}">
                <c16:uniqueId val="{00000003-44B9-46B1-819D-D145E5685C98}"/>
              </c:ext>
            </c:extLst>
          </c:dPt>
          <c:dPt>
            <c:idx val="2"/>
            <c:bubble3D val="0"/>
            <c:spPr>
              <a:solidFill>
                <a:srgbClr val="FF8F1C"/>
              </a:solidFill>
              <a:ln w="19050">
                <a:solidFill>
                  <a:schemeClr val="lt1"/>
                </a:solidFill>
              </a:ln>
              <a:effectLst/>
            </c:spPr>
            <c:extLst>
              <c:ext xmlns:c16="http://schemas.microsoft.com/office/drawing/2014/chart" uri="{C3380CC4-5D6E-409C-BE32-E72D297353CC}">
                <c16:uniqueId val="{00000005-44B9-46B1-819D-D145E5685C98}"/>
              </c:ext>
            </c:extLst>
          </c:dPt>
          <c:dPt>
            <c:idx val="3"/>
            <c:bubble3D val="0"/>
            <c:spPr>
              <a:solidFill>
                <a:sysClr val="window" lastClr="FFFFFF">
                  <a:lumMod val="65000"/>
                </a:sysClr>
              </a:solidFill>
              <a:ln w="19050">
                <a:solidFill>
                  <a:schemeClr val="lt1"/>
                </a:solidFill>
              </a:ln>
              <a:effectLst/>
            </c:spPr>
            <c:extLst>
              <c:ext xmlns:c16="http://schemas.microsoft.com/office/drawing/2014/chart" uri="{C3380CC4-5D6E-409C-BE32-E72D297353CC}">
                <c16:uniqueId val="{00000007-44B9-46B1-819D-D145E5685C98}"/>
              </c:ext>
            </c:extLst>
          </c:dPt>
          <c:dPt>
            <c:idx val="4"/>
            <c:bubble3D val="0"/>
            <c:spPr>
              <a:solidFill>
                <a:srgbClr val="F2CD00"/>
              </a:solidFill>
              <a:ln w="19050">
                <a:solidFill>
                  <a:schemeClr val="lt1"/>
                </a:solidFill>
              </a:ln>
              <a:effectLst/>
            </c:spPr>
            <c:extLst>
              <c:ext xmlns:c16="http://schemas.microsoft.com/office/drawing/2014/chart" uri="{C3380CC4-5D6E-409C-BE32-E72D297353CC}">
                <c16:uniqueId val="{00000009-44B9-46B1-819D-D145E5685C98}"/>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44B9-46B1-819D-D145E5685C98}"/>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44B9-46B1-819D-D145E5685C98}"/>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44B9-46B1-819D-D145E5685C98}"/>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44B9-46B1-819D-D145E5685C98}"/>
              </c:ext>
            </c:extLst>
          </c:dPt>
          <c:dLbls>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dLblPos val="ctr"/>
              <c:showLegendKey val="0"/>
              <c:showVal val="0"/>
              <c:showCatName val="0"/>
              <c:showSerName val="0"/>
              <c:showPercent val="1"/>
              <c:showBubbleSize val="0"/>
              <c:extLst>
                <c:ext xmlns:c16="http://schemas.microsoft.com/office/drawing/2014/chart" uri="{C3380CC4-5D6E-409C-BE32-E72D297353CC}">
                  <c16:uniqueId val="{00000001-44B9-46B1-819D-D145E5685C98}"/>
                </c:ext>
              </c:extLst>
            </c:dLbl>
            <c:dLbl>
              <c:idx val="1"/>
              <c:tx>
                <c:rich>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r>
                      <a:rPr lang="en-US"/>
                      <a:t>6%</a:t>
                    </a:r>
                  </a:p>
                </c:rich>
              </c:tx>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3-44B9-46B1-819D-D145E5685C98}"/>
                </c:ext>
              </c:extLst>
            </c:dLbl>
            <c:dLbl>
              <c:idx val="2"/>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dLblPos val="ctr"/>
              <c:showLegendKey val="0"/>
              <c:showVal val="0"/>
              <c:showCatName val="0"/>
              <c:showSerName val="0"/>
              <c:showPercent val="1"/>
              <c:showBubbleSize val="0"/>
              <c:extLst>
                <c:ext xmlns:c16="http://schemas.microsoft.com/office/drawing/2014/chart" uri="{C3380CC4-5D6E-409C-BE32-E72D297353CC}">
                  <c16:uniqueId val="{00000005-44B9-46B1-819D-D145E5685C98}"/>
                </c:ext>
              </c:extLst>
            </c:dLbl>
            <c:dLbl>
              <c:idx val="3"/>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dLblPos val="ctr"/>
              <c:showLegendKey val="0"/>
              <c:showVal val="0"/>
              <c:showCatName val="0"/>
              <c:showSerName val="0"/>
              <c:showPercent val="1"/>
              <c:showBubbleSize val="0"/>
              <c:extLst>
                <c:ext xmlns:c16="http://schemas.microsoft.com/office/drawing/2014/chart" uri="{C3380CC4-5D6E-409C-BE32-E72D297353CC}">
                  <c16:uniqueId val="{00000007-44B9-46B1-819D-D145E5685C98}"/>
                </c:ext>
              </c:extLst>
            </c:dLbl>
            <c:dLbl>
              <c:idx val="4"/>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dLblPos val="ctr"/>
              <c:showLegendKey val="0"/>
              <c:showVal val="0"/>
              <c:showCatName val="0"/>
              <c:showSerName val="0"/>
              <c:showPercent val="1"/>
              <c:showBubbleSize val="0"/>
              <c:extLst>
                <c:ext xmlns:c16="http://schemas.microsoft.com/office/drawing/2014/chart" uri="{C3380CC4-5D6E-409C-BE32-E72D297353CC}">
                  <c16:uniqueId val="{00000009-44B9-46B1-819D-D145E5685C98}"/>
                </c:ext>
              </c:extLst>
            </c:dLbl>
            <c:dLbl>
              <c:idx val="5"/>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dLblPos val="ctr"/>
              <c:showLegendKey val="0"/>
              <c:showVal val="0"/>
              <c:showCatName val="0"/>
              <c:showSerName val="0"/>
              <c:showPercent val="1"/>
              <c:showBubbleSize val="0"/>
              <c:extLst>
                <c:ext xmlns:c16="http://schemas.microsoft.com/office/drawing/2014/chart" uri="{C3380CC4-5D6E-409C-BE32-E72D297353CC}">
                  <c16:uniqueId val="{0000000B-44B9-46B1-819D-D145E5685C98}"/>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fr-FR"/>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Profil!$F$23:$F$27</c:f>
              <c:strCache>
                <c:ptCount val="5"/>
                <c:pt idx="0">
                  <c:v>Cachan</c:v>
                </c:pt>
                <c:pt idx="1">
                  <c:v>Dakar</c:v>
                </c:pt>
                <c:pt idx="2">
                  <c:v>Montpellier</c:v>
                </c:pt>
                <c:pt idx="3">
                  <c:v>Saint-Nazaire</c:v>
                </c:pt>
                <c:pt idx="4">
                  <c:v>Troyes</c:v>
                </c:pt>
              </c:strCache>
            </c:strRef>
          </c:cat>
          <c:val>
            <c:numRef>
              <c:f>Profil!$G$23:$G$27</c:f>
              <c:numCache>
                <c:formatCode>0%</c:formatCode>
                <c:ptCount val="5"/>
                <c:pt idx="0">
                  <c:v>0.38</c:v>
                </c:pt>
                <c:pt idx="1">
                  <c:v>0.06</c:v>
                </c:pt>
                <c:pt idx="2">
                  <c:v>0.41</c:v>
                </c:pt>
                <c:pt idx="3">
                  <c:v>0.06</c:v>
                </c:pt>
                <c:pt idx="4">
                  <c:v>0.1</c:v>
                </c:pt>
              </c:numCache>
            </c:numRef>
          </c:val>
          <c:extLst>
            <c:ext xmlns:c16="http://schemas.microsoft.com/office/drawing/2014/chart" uri="{C3380CC4-5D6E-409C-BE32-E72D297353CC}">
              <c16:uniqueId val="{00000012-44B9-46B1-819D-D145E5685C98}"/>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c:chart>
  <c:spPr>
    <a:noFill/>
    <a:ln>
      <a:noFill/>
    </a:ln>
    <a:effectLst/>
  </c:spPr>
  <c:txPr>
    <a:bodyPr/>
    <a:lstStyle/>
    <a:p>
      <a:pPr>
        <a:defRPr/>
      </a:pPr>
      <a:endParaRPr lang="fr-FR"/>
    </a:p>
  </c:txPr>
  <c:externalData r:id="rId4">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rgbClr val="F2CD00"/>
            </a:solidFill>
            <a:ln>
              <a:noFill/>
            </a:ln>
            <a:effectLst/>
          </c:spPr>
          <c:invertIfNegative val="0"/>
          <c:dPt>
            <c:idx val="0"/>
            <c:invertIfNegative val="0"/>
            <c:bubble3D val="0"/>
            <c:spPr>
              <a:solidFill>
                <a:srgbClr val="64CCC9"/>
              </a:solidFill>
              <a:ln>
                <a:noFill/>
              </a:ln>
              <a:effectLst/>
            </c:spPr>
            <c:extLst>
              <c:ext xmlns:c16="http://schemas.microsoft.com/office/drawing/2014/chart" uri="{C3380CC4-5D6E-409C-BE32-E72D297353CC}">
                <c16:uniqueId val="{00000001-8CBF-4654-A455-1AD8A52A92CD}"/>
              </c:ext>
            </c:extLst>
          </c:dPt>
          <c:dPt>
            <c:idx val="1"/>
            <c:invertIfNegative val="0"/>
            <c:bubble3D val="0"/>
            <c:spPr>
              <a:solidFill>
                <a:srgbClr val="64CCC9"/>
              </a:solidFill>
              <a:ln>
                <a:noFill/>
              </a:ln>
              <a:effectLst/>
            </c:spPr>
            <c:extLst>
              <c:ext xmlns:c16="http://schemas.microsoft.com/office/drawing/2014/chart" uri="{C3380CC4-5D6E-409C-BE32-E72D297353CC}">
                <c16:uniqueId val="{00000003-8CBF-4654-A455-1AD8A52A92CD}"/>
              </c:ext>
            </c:extLst>
          </c:dPt>
          <c:dPt>
            <c:idx val="2"/>
            <c:invertIfNegative val="0"/>
            <c:bubble3D val="0"/>
            <c:spPr>
              <a:solidFill>
                <a:srgbClr val="64CCC9"/>
              </a:solidFill>
              <a:ln>
                <a:noFill/>
              </a:ln>
              <a:effectLst/>
            </c:spPr>
            <c:extLst>
              <c:ext xmlns:c16="http://schemas.microsoft.com/office/drawing/2014/chart" uri="{C3380CC4-5D6E-409C-BE32-E72D297353CC}">
                <c16:uniqueId val="{00000005-8CBF-4654-A455-1AD8A52A92CD}"/>
              </c:ext>
            </c:extLst>
          </c:dPt>
          <c:dPt>
            <c:idx val="3"/>
            <c:invertIfNegative val="0"/>
            <c:bubble3D val="0"/>
            <c:spPr>
              <a:solidFill>
                <a:srgbClr val="64CCC9"/>
              </a:solidFill>
              <a:ln>
                <a:noFill/>
              </a:ln>
              <a:effectLst/>
            </c:spPr>
            <c:extLst>
              <c:ext xmlns:c16="http://schemas.microsoft.com/office/drawing/2014/chart" uri="{C3380CC4-5D6E-409C-BE32-E72D297353CC}">
                <c16:uniqueId val="{00000007-8CBF-4654-A455-1AD8A52A92CD}"/>
              </c:ext>
            </c:extLst>
          </c:dPt>
          <c:dPt>
            <c:idx val="4"/>
            <c:invertIfNegative val="0"/>
            <c:bubble3D val="0"/>
            <c:spPr>
              <a:solidFill>
                <a:srgbClr val="F2CD00"/>
              </a:solidFill>
              <a:ln>
                <a:noFill/>
              </a:ln>
              <a:effectLst/>
            </c:spPr>
            <c:extLst>
              <c:ext xmlns:c16="http://schemas.microsoft.com/office/drawing/2014/chart" uri="{C3380CC4-5D6E-409C-BE32-E72D297353CC}">
                <c16:uniqueId val="{00000009-8CBF-4654-A455-1AD8A52A92CD}"/>
              </c:ext>
            </c:extLst>
          </c:dPt>
          <c:dPt>
            <c:idx val="5"/>
            <c:invertIfNegative val="0"/>
            <c:bubble3D val="0"/>
            <c:spPr>
              <a:solidFill>
                <a:srgbClr val="F2CD00"/>
              </a:solidFill>
              <a:ln>
                <a:noFill/>
              </a:ln>
              <a:effectLst/>
            </c:spPr>
            <c:extLst>
              <c:ext xmlns:c16="http://schemas.microsoft.com/office/drawing/2014/chart" uri="{C3380CC4-5D6E-409C-BE32-E72D297353CC}">
                <c16:uniqueId val="{0000000B-8CBF-4654-A455-1AD8A52A92CD}"/>
              </c:ext>
            </c:extLst>
          </c:dPt>
          <c:dPt>
            <c:idx val="6"/>
            <c:invertIfNegative val="0"/>
            <c:bubble3D val="0"/>
            <c:spPr>
              <a:solidFill>
                <a:srgbClr val="F2CD00"/>
              </a:solidFill>
              <a:ln>
                <a:noFill/>
              </a:ln>
              <a:effectLst/>
            </c:spPr>
            <c:extLst>
              <c:ext xmlns:c16="http://schemas.microsoft.com/office/drawing/2014/chart" uri="{C3380CC4-5D6E-409C-BE32-E72D297353CC}">
                <c16:uniqueId val="{0000000D-8CBF-4654-A455-1AD8A52A92CD}"/>
              </c:ext>
            </c:extLst>
          </c:dPt>
          <c:dPt>
            <c:idx val="7"/>
            <c:invertIfNegative val="0"/>
            <c:bubble3D val="0"/>
            <c:spPr>
              <a:solidFill>
                <a:srgbClr val="F2CD00"/>
              </a:solidFill>
              <a:ln>
                <a:noFill/>
              </a:ln>
              <a:effectLst/>
            </c:spPr>
            <c:extLst>
              <c:ext xmlns:c16="http://schemas.microsoft.com/office/drawing/2014/chart" uri="{C3380CC4-5D6E-409C-BE32-E72D297353CC}">
                <c16:uniqueId val="{0000000F-8CBF-4654-A455-1AD8A52A92CD}"/>
              </c:ext>
            </c:extLst>
          </c:dPt>
          <c:dPt>
            <c:idx val="8"/>
            <c:invertIfNegative val="0"/>
            <c:bubble3D val="0"/>
            <c:spPr>
              <a:solidFill>
                <a:srgbClr val="F2CD00"/>
              </a:solidFill>
              <a:ln>
                <a:noFill/>
              </a:ln>
              <a:effectLst/>
            </c:spPr>
            <c:extLst>
              <c:ext xmlns:c16="http://schemas.microsoft.com/office/drawing/2014/chart" uri="{C3380CC4-5D6E-409C-BE32-E72D297353CC}">
                <c16:uniqueId val="{00000011-8CBF-4654-A455-1AD8A52A92CD}"/>
              </c:ext>
            </c:extLst>
          </c:dPt>
          <c:dPt>
            <c:idx val="9"/>
            <c:invertIfNegative val="0"/>
            <c:bubble3D val="0"/>
            <c:spPr>
              <a:solidFill>
                <a:srgbClr val="F2CD00"/>
              </a:solidFill>
              <a:ln>
                <a:noFill/>
              </a:ln>
              <a:effectLst/>
            </c:spPr>
            <c:extLst>
              <c:ext xmlns:c16="http://schemas.microsoft.com/office/drawing/2014/chart" uri="{C3380CC4-5D6E-409C-BE32-E72D297353CC}">
                <c16:uniqueId val="{00000013-8CBF-4654-A455-1AD8A52A92CD}"/>
              </c:ext>
            </c:extLst>
          </c:dPt>
          <c:dPt>
            <c:idx val="10"/>
            <c:invertIfNegative val="0"/>
            <c:bubble3D val="0"/>
            <c:spPr>
              <a:solidFill>
                <a:srgbClr val="F2CD00"/>
              </a:solidFill>
              <a:ln>
                <a:noFill/>
              </a:ln>
              <a:effectLst/>
            </c:spPr>
            <c:extLst>
              <c:ext xmlns:c16="http://schemas.microsoft.com/office/drawing/2014/chart" uri="{C3380CC4-5D6E-409C-BE32-E72D297353CC}">
                <c16:uniqueId val="{00000015-8CBF-4654-A455-1AD8A52A92CD}"/>
              </c:ext>
            </c:extLst>
          </c:dPt>
          <c:dPt>
            <c:idx val="11"/>
            <c:invertIfNegative val="0"/>
            <c:bubble3D val="0"/>
            <c:spPr>
              <a:solidFill>
                <a:srgbClr val="F2CD00"/>
              </a:solidFill>
              <a:ln>
                <a:noFill/>
              </a:ln>
              <a:effectLst/>
            </c:spPr>
            <c:extLst>
              <c:ext xmlns:c16="http://schemas.microsoft.com/office/drawing/2014/chart" uri="{C3380CC4-5D6E-409C-BE32-E72D297353CC}">
                <c16:uniqueId val="{00000017-8CBF-4654-A455-1AD8A52A92CD}"/>
              </c:ext>
            </c:extLst>
          </c:dPt>
          <c:dPt>
            <c:idx val="12"/>
            <c:invertIfNegative val="0"/>
            <c:bubble3D val="0"/>
            <c:spPr>
              <a:solidFill>
                <a:srgbClr val="F2CD00"/>
              </a:solidFill>
              <a:ln>
                <a:noFill/>
              </a:ln>
              <a:effectLst/>
            </c:spPr>
            <c:extLst>
              <c:ext xmlns:c16="http://schemas.microsoft.com/office/drawing/2014/chart" uri="{C3380CC4-5D6E-409C-BE32-E72D297353CC}">
                <c16:uniqueId val="{00000019-8CBF-4654-A455-1AD8A52A92CD}"/>
              </c:ext>
            </c:extLst>
          </c:dPt>
          <c:dPt>
            <c:idx val="13"/>
            <c:invertIfNegative val="0"/>
            <c:bubble3D val="0"/>
            <c:spPr>
              <a:solidFill>
                <a:srgbClr val="F2CD00"/>
              </a:solidFill>
              <a:ln>
                <a:noFill/>
              </a:ln>
              <a:effectLst/>
            </c:spPr>
            <c:extLst>
              <c:ext xmlns:c16="http://schemas.microsoft.com/office/drawing/2014/chart" uri="{C3380CC4-5D6E-409C-BE32-E72D297353CC}">
                <c16:uniqueId val="{0000001B-8CBF-4654-A455-1AD8A52A92CD}"/>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'Retour expérience'!$F$25:$F$32</c:f>
              <c:strCache>
                <c:ptCount val="8"/>
                <c:pt idx="0">
                  <c:v>On m'a suspecté de plagiat</c:v>
                </c:pt>
                <c:pt idx="1">
                  <c:v>J'ai perdu le contrôle de mes résultats</c:v>
                </c:pt>
                <c:pt idx="2">
                  <c:v>J'ai le sentiment d'être un imposteur</c:v>
                </c:pt>
                <c:pt idx="3">
                  <c:v>J'ai perdu confiance en mes capacités</c:v>
                </c:pt>
                <c:pt idx="4">
                  <c:v>J'ai l'impression d'avoir perdu du temps</c:v>
                </c:pt>
                <c:pt idx="5">
                  <c:v>Autre</c:v>
                </c:pt>
                <c:pt idx="6">
                  <c:v>J'ai repéré un risque de fausses sources</c:v>
                </c:pt>
                <c:pt idx="7">
                  <c:v>J'ai trouvé la réponse hors sujet</c:v>
                </c:pt>
              </c:strCache>
            </c:strRef>
          </c:cat>
          <c:val>
            <c:numRef>
              <c:f>'Retour expérience'!$G$25:$G$32</c:f>
              <c:numCache>
                <c:formatCode>0%</c:formatCode>
                <c:ptCount val="8"/>
                <c:pt idx="0">
                  <c:v>0.01</c:v>
                </c:pt>
                <c:pt idx="1">
                  <c:v>0.03</c:v>
                </c:pt>
                <c:pt idx="2">
                  <c:v>0.04</c:v>
                </c:pt>
                <c:pt idx="3">
                  <c:v>0.04</c:v>
                </c:pt>
                <c:pt idx="4">
                  <c:v>0.12</c:v>
                </c:pt>
                <c:pt idx="5">
                  <c:v>0.18</c:v>
                </c:pt>
                <c:pt idx="6">
                  <c:v>0.25</c:v>
                </c:pt>
                <c:pt idx="7">
                  <c:v>0.34</c:v>
                </c:pt>
              </c:numCache>
            </c:numRef>
          </c:val>
          <c:extLst>
            <c:ext xmlns:c16="http://schemas.microsoft.com/office/drawing/2014/chart" uri="{C3380CC4-5D6E-409C-BE32-E72D297353CC}">
              <c16:uniqueId val="{0000001C-8CBF-4654-A455-1AD8A52A92CD}"/>
            </c:ext>
          </c:extLst>
        </c:ser>
        <c:dLbls>
          <c:dLblPos val="outEnd"/>
          <c:showLegendKey val="0"/>
          <c:showVal val="1"/>
          <c:showCatName val="0"/>
          <c:showSerName val="0"/>
          <c:showPercent val="0"/>
          <c:showBubbleSize val="0"/>
        </c:dLbls>
        <c:gapWidth val="182"/>
        <c:axId val="2102339856"/>
        <c:axId val="501335328"/>
      </c:barChart>
      <c:catAx>
        <c:axId val="21023398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501335328"/>
        <c:crosses val="autoZero"/>
        <c:auto val="1"/>
        <c:lblAlgn val="ctr"/>
        <c:lblOffset val="100"/>
        <c:noMultiLvlLbl val="0"/>
      </c:catAx>
      <c:valAx>
        <c:axId val="501335328"/>
        <c:scaling>
          <c:orientation val="minMax"/>
        </c:scaling>
        <c:delete val="1"/>
        <c:axPos val="b"/>
        <c:numFmt formatCode="0%" sourceLinked="1"/>
        <c:majorTickMark val="none"/>
        <c:minorTickMark val="none"/>
        <c:tickLblPos val="nextTo"/>
        <c:crossAx val="21023398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4">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64CCC9"/>
              </a:solidFill>
              <a:ln>
                <a:noFill/>
              </a:ln>
              <a:effectLst/>
            </c:spPr>
            <c:extLst>
              <c:ext xmlns:c16="http://schemas.microsoft.com/office/drawing/2014/chart" uri="{C3380CC4-5D6E-409C-BE32-E72D297353CC}">
                <c16:uniqueId val="{00000001-4F66-4C33-A8E2-16D90690EE2E}"/>
              </c:ext>
            </c:extLst>
          </c:dPt>
          <c:dPt>
            <c:idx val="1"/>
            <c:invertIfNegative val="0"/>
            <c:bubble3D val="0"/>
            <c:spPr>
              <a:solidFill>
                <a:srgbClr val="64CCC9"/>
              </a:solidFill>
              <a:ln>
                <a:noFill/>
              </a:ln>
              <a:effectLst/>
            </c:spPr>
            <c:extLst>
              <c:ext xmlns:c16="http://schemas.microsoft.com/office/drawing/2014/chart" uri="{C3380CC4-5D6E-409C-BE32-E72D297353CC}">
                <c16:uniqueId val="{00000003-4F66-4C33-A8E2-16D90690EE2E}"/>
              </c:ext>
            </c:extLst>
          </c:dPt>
          <c:dPt>
            <c:idx val="2"/>
            <c:invertIfNegative val="0"/>
            <c:bubble3D val="0"/>
            <c:spPr>
              <a:solidFill>
                <a:srgbClr val="64CCC9"/>
              </a:solidFill>
              <a:ln>
                <a:noFill/>
              </a:ln>
              <a:effectLst/>
            </c:spPr>
            <c:extLst>
              <c:ext xmlns:c16="http://schemas.microsoft.com/office/drawing/2014/chart" uri="{C3380CC4-5D6E-409C-BE32-E72D297353CC}">
                <c16:uniqueId val="{00000005-4F66-4C33-A8E2-16D90690EE2E}"/>
              </c:ext>
            </c:extLst>
          </c:dPt>
          <c:dPt>
            <c:idx val="3"/>
            <c:invertIfNegative val="0"/>
            <c:bubble3D val="0"/>
            <c:spPr>
              <a:solidFill>
                <a:srgbClr val="64CCC9"/>
              </a:solidFill>
              <a:ln>
                <a:noFill/>
              </a:ln>
              <a:effectLst/>
            </c:spPr>
            <c:extLst>
              <c:ext xmlns:c16="http://schemas.microsoft.com/office/drawing/2014/chart" uri="{C3380CC4-5D6E-409C-BE32-E72D297353CC}">
                <c16:uniqueId val="{00000007-4F66-4C33-A8E2-16D90690EE2E}"/>
              </c:ext>
            </c:extLst>
          </c:dPt>
          <c:dPt>
            <c:idx val="4"/>
            <c:invertIfNegative val="0"/>
            <c:bubble3D val="0"/>
            <c:spPr>
              <a:solidFill>
                <a:srgbClr val="64CCC9"/>
              </a:solidFill>
              <a:ln>
                <a:noFill/>
              </a:ln>
              <a:effectLst/>
            </c:spPr>
            <c:extLst>
              <c:ext xmlns:c16="http://schemas.microsoft.com/office/drawing/2014/chart" uri="{C3380CC4-5D6E-409C-BE32-E72D297353CC}">
                <c16:uniqueId val="{00000009-4F66-4C33-A8E2-16D90690EE2E}"/>
              </c:ext>
            </c:extLst>
          </c:dPt>
          <c:dPt>
            <c:idx val="5"/>
            <c:invertIfNegative val="0"/>
            <c:bubble3D val="0"/>
            <c:spPr>
              <a:solidFill>
                <a:srgbClr val="64CCC9"/>
              </a:solidFill>
              <a:ln>
                <a:noFill/>
              </a:ln>
              <a:effectLst/>
            </c:spPr>
            <c:extLst>
              <c:ext xmlns:c16="http://schemas.microsoft.com/office/drawing/2014/chart" uri="{C3380CC4-5D6E-409C-BE32-E72D297353CC}">
                <c16:uniqueId val="{0000000B-4F66-4C33-A8E2-16D90690EE2E}"/>
              </c:ext>
            </c:extLst>
          </c:dPt>
          <c:dPt>
            <c:idx val="6"/>
            <c:invertIfNegative val="0"/>
            <c:bubble3D val="0"/>
            <c:spPr>
              <a:solidFill>
                <a:srgbClr val="FF8F1C"/>
              </a:solidFill>
              <a:ln>
                <a:noFill/>
              </a:ln>
              <a:effectLst/>
            </c:spPr>
            <c:extLst>
              <c:ext xmlns:c16="http://schemas.microsoft.com/office/drawing/2014/chart" uri="{C3380CC4-5D6E-409C-BE32-E72D297353CC}">
                <c16:uniqueId val="{0000000D-4F66-4C33-A8E2-16D90690EE2E}"/>
              </c:ext>
            </c:extLst>
          </c:dPt>
          <c:dPt>
            <c:idx val="7"/>
            <c:invertIfNegative val="0"/>
            <c:bubble3D val="0"/>
            <c:spPr>
              <a:solidFill>
                <a:srgbClr val="F2CD00"/>
              </a:solidFill>
              <a:ln>
                <a:noFill/>
              </a:ln>
              <a:effectLst/>
            </c:spPr>
            <c:extLst>
              <c:ext xmlns:c16="http://schemas.microsoft.com/office/drawing/2014/chart" uri="{C3380CC4-5D6E-409C-BE32-E72D297353CC}">
                <c16:uniqueId val="{0000000F-4F66-4C33-A8E2-16D90690EE2E}"/>
              </c:ext>
            </c:extLst>
          </c:dPt>
          <c:dPt>
            <c:idx val="8"/>
            <c:invertIfNegative val="0"/>
            <c:bubble3D val="0"/>
            <c:spPr>
              <a:solidFill>
                <a:srgbClr val="F2CD00"/>
              </a:solidFill>
              <a:ln>
                <a:noFill/>
              </a:ln>
              <a:effectLst/>
            </c:spPr>
            <c:extLst>
              <c:ext xmlns:c16="http://schemas.microsoft.com/office/drawing/2014/chart" uri="{C3380CC4-5D6E-409C-BE32-E72D297353CC}">
                <c16:uniqueId val="{00000011-4F66-4C33-A8E2-16D90690EE2E}"/>
              </c:ext>
            </c:extLst>
          </c:dPt>
          <c:dPt>
            <c:idx val="9"/>
            <c:invertIfNegative val="0"/>
            <c:bubble3D val="0"/>
            <c:spPr>
              <a:solidFill>
                <a:srgbClr val="F2CD00"/>
              </a:solidFill>
              <a:ln>
                <a:noFill/>
              </a:ln>
              <a:effectLst/>
            </c:spPr>
            <c:extLst>
              <c:ext xmlns:c16="http://schemas.microsoft.com/office/drawing/2014/chart" uri="{C3380CC4-5D6E-409C-BE32-E72D297353CC}">
                <c16:uniqueId val="{00000013-4F66-4C33-A8E2-16D90690EE2E}"/>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'[Etudiants-Usages des IAgénératives à l''EPF(1-253).xlsx]Retour d''expérience'!$F$28:$F$37</c:f>
              <c:strCache>
                <c:ptCount val="10"/>
                <c:pt idx="0">
                  <c:v>On m'a suspecté de plagiat</c:v>
                </c:pt>
                <c:pt idx="1">
                  <c:v>On m'a reproché d'avoir cité des fausses sources</c:v>
                </c:pt>
                <c:pt idx="2">
                  <c:v>On m'a reproché un défaut de citation</c:v>
                </c:pt>
                <c:pt idx="3">
                  <c:v>On a jugé ma réponse hors sujet</c:v>
                </c:pt>
                <c:pt idx="4">
                  <c:v>On m'a suspecté de triche</c:v>
                </c:pt>
                <c:pt idx="5">
                  <c:v>J'ai l'impression d'avoir perdu du temps</c:v>
                </c:pt>
                <c:pt idx="6">
                  <c:v>J'ai perdu confiance en mes capacités</c:v>
                </c:pt>
                <c:pt idx="7">
                  <c:v>J'ai le sentiment d'être un(e) imposteur(ice)</c:v>
                </c:pt>
                <c:pt idx="8">
                  <c:v>Autre</c:v>
                </c:pt>
                <c:pt idx="9">
                  <c:v>Je n'ai pas pris de temps pour vérifier les sources</c:v>
                </c:pt>
              </c:strCache>
            </c:strRef>
          </c:cat>
          <c:val>
            <c:numRef>
              <c:f>'[Etudiants-Usages des IAgénératives à l''EPF(1-253).xlsx]Retour d''expérience'!$G$28:$G$37</c:f>
              <c:numCache>
                <c:formatCode>0%</c:formatCode>
                <c:ptCount val="10"/>
                <c:pt idx="0">
                  <c:v>0.01</c:v>
                </c:pt>
                <c:pt idx="1">
                  <c:v>0.02</c:v>
                </c:pt>
                <c:pt idx="2">
                  <c:v>0.03</c:v>
                </c:pt>
                <c:pt idx="3">
                  <c:v>0.03</c:v>
                </c:pt>
                <c:pt idx="4">
                  <c:v>0.04</c:v>
                </c:pt>
                <c:pt idx="5">
                  <c:v>0.06</c:v>
                </c:pt>
                <c:pt idx="6">
                  <c:v>0.1</c:v>
                </c:pt>
                <c:pt idx="7">
                  <c:v>0.19</c:v>
                </c:pt>
                <c:pt idx="8">
                  <c:v>0.25</c:v>
                </c:pt>
                <c:pt idx="9">
                  <c:v>0.27</c:v>
                </c:pt>
              </c:numCache>
            </c:numRef>
          </c:val>
          <c:extLst>
            <c:ext xmlns:c16="http://schemas.microsoft.com/office/drawing/2014/chart" uri="{C3380CC4-5D6E-409C-BE32-E72D297353CC}">
              <c16:uniqueId val="{00000014-4F66-4C33-A8E2-16D90690EE2E}"/>
            </c:ext>
          </c:extLst>
        </c:ser>
        <c:dLbls>
          <c:dLblPos val="outEnd"/>
          <c:showLegendKey val="0"/>
          <c:showVal val="1"/>
          <c:showCatName val="0"/>
          <c:showSerName val="0"/>
          <c:showPercent val="0"/>
          <c:showBubbleSize val="0"/>
        </c:dLbls>
        <c:gapWidth val="182"/>
        <c:axId val="2097116480"/>
        <c:axId val="1975208192"/>
      </c:barChart>
      <c:catAx>
        <c:axId val="20971164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975208192"/>
        <c:crosses val="autoZero"/>
        <c:auto val="1"/>
        <c:lblAlgn val="ctr"/>
        <c:lblOffset val="100"/>
        <c:noMultiLvlLbl val="0"/>
      </c:catAx>
      <c:valAx>
        <c:axId val="1975208192"/>
        <c:scaling>
          <c:orientation val="minMax"/>
        </c:scaling>
        <c:delete val="1"/>
        <c:axPos val="b"/>
        <c:numFmt formatCode="0%" sourceLinked="1"/>
        <c:majorTickMark val="none"/>
        <c:minorTickMark val="none"/>
        <c:tickLblPos val="nextTo"/>
        <c:crossAx val="20971164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'Fréquence d''utilisation'!$B$15</c:f>
              <c:strCache>
                <c:ptCount val="1"/>
                <c:pt idx="0">
                  <c:v>Tout le temps (5 à 7 fois par semaine)</c:v>
                </c:pt>
              </c:strCache>
            </c:strRef>
          </c:tx>
          <c:spPr>
            <a:solidFill>
              <a:srgbClr val="64CCC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'Fréquence d''utilisation'!$C$15</c:f>
              <c:numCache>
                <c:formatCode>0%</c:formatCode>
                <c:ptCount val="1"/>
                <c:pt idx="0">
                  <c:v>0.09</c:v>
                </c:pt>
              </c:numCache>
            </c:numRef>
          </c:val>
          <c:extLst>
            <c:ext xmlns:c16="http://schemas.microsoft.com/office/drawing/2014/chart" uri="{C3380CC4-5D6E-409C-BE32-E72D297353CC}">
              <c16:uniqueId val="{00000000-3246-4B31-8BA3-5126E712D8CA}"/>
            </c:ext>
          </c:extLst>
        </c:ser>
        <c:ser>
          <c:idx val="1"/>
          <c:order val="1"/>
          <c:tx>
            <c:strRef>
              <c:f>'Fréquence d''utilisation'!$B$16</c:f>
              <c:strCache>
                <c:ptCount val="1"/>
                <c:pt idx="0">
                  <c:v>Fréquemment (1 à 2 fois par semaine)</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'Fréquence d''utilisation'!$C$16</c:f>
              <c:numCache>
                <c:formatCode>0%</c:formatCode>
                <c:ptCount val="1"/>
                <c:pt idx="0">
                  <c:v>0.32</c:v>
                </c:pt>
              </c:numCache>
            </c:numRef>
          </c:val>
          <c:extLst>
            <c:ext xmlns:c16="http://schemas.microsoft.com/office/drawing/2014/chart" uri="{C3380CC4-5D6E-409C-BE32-E72D297353CC}">
              <c16:uniqueId val="{00000001-3246-4B31-8BA3-5126E712D8CA}"/>
            </c:ext>
          </c:extLst>
        </c:ser>
        <c:ser>
          <c:idx val="2"/>
          <c:order val="2"/>
          <c:tx>
            <c:strRef>
              <c:f>'Fréquence d''utilisation'!$B$17</c:f>
              <c:strCache>
                <c:ptCount val="1"/>
                <c:pt idx="0">
                  <c:v>Occasionnellement (1 à 2 fois par mois)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'Fréquence d''utilisation'!$C$17</c:f>
              <c:numCache>
                <c:formatCode>0%</c:formatCode>
                <c:ptCount val="1"/>
                <c:pt idx="0">
                  <c:v>0.26</c:v>
                </c:pt>
              </c:numCache>
            </c:numRef>
          </c:val>
          <c:extLst>
            <c:ext xmlns:c16="http://schemas.microsoft.com/office/drawing/2014/chart" uri="{C3380CC4-5D6E-409C-BE32-E72D297353CC}">
              <c16:uniqueId val="{00000002-3246-4B31-8BA3-5126E712D8CA}"/>
            </c:ext>
          </c:extLst>
        </c:ser>
        <c:ser>
          <c:idx val="3"/>
          <c:order val="3"/>
          <c:tx>
            <c:strRef>
              <c:f>'Fréquence d''utilisation'!$B$18</c:f>
              <c:strCache>
                <c:ptCount val="1"/>
                <c:pt idx="0">
                  <c:v>Rarement (quelques fois par an)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'Fréquence d''utilisation'!$C$18</c:f>
              <c:numCache>
                <c:formatCode>0%</c:formatCode>
                <c:ptCount val="1"/>
                <c:pt idx="0">
                  <c:v>0.19</c:v>
                </c:pt>
              </c:numCache>
            </c:numRef>
          </c:val>
          <c:extLst>
            <c:ext xmlns:c16="http://schemas.microsoft.com/office/drawing/2014/chart" uri="{C3380CC4-5D6E-409C-BE32-E72D297353CC}">
              <c16:uniqueId val="{00000003-3246-4B31-8BA3-5126E712D8CA}"/>
            </c:ext>
          </c:extLst>
        </c:ser>
        <c:ser>
          <c:idx val="4"/>
          <c:order val="4"/>
          <c:tx>
            <c:strRef>
              <c:f>'Fréquence d''utilisation'!$B$19</c:f>
              <c:strCache>
                <c:ptCount val="1"/>
                <c:pt idx="0">
                  <c:v>Jamais</c:v>
                </c:pt>
              </c:strCache>
            </c:strRef>
          </c:tx>
          <c:spPr>
            <a:solidFill>
              <a:srgbClr val="FF8F1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'Fréquence d''utilisation'!$C$19</c:f>
              <c:numCache>
                <c:formatCode>0%</c:formatCode>
                <c:ptCount val="1"/>
                <c:pt idx="0">
                  <c:v>0.14000000000000001</c:v>
                </c:pt>
              </c:numCache>
            </c:numRef>
          </c:val>
          <c:extLst>
            <c:ext xmlns:c16="http://schemas.microsoft.com/office/drawing/2014/chart" uri="{C3380CC4-5D6E-409C-BE32-E72D297353CC}">
              <c16:uniqueId val="{00000004-3246-4B31-8BA3-5126E712D8CA}"/>
            </c:ext>
          </c:extLst>
        </c:ser>
        <c:dLbls>
          <c:dLblPos val="outEnd"/>
          <c:showLegendKey val="0"/>
          <c:showVal val="1"/>
          <c:showCatName val="0"/>
          <c:showSerName val="0"/>
          <c:showPercent val="0"/>
          <c:showBubbleSize val="0"/>
        </c:dLbls>
        <c:gapWidth val="219"/>
        <c:overlap val="-27"/>
        <c:axId val="1507479536"/>
        <c:axId val="1831914800"/>
      </c:barChart>
      <c:catAx>
        <c:axId val="1507479536"/>
        <c:scaling>
          <c:orientation val="minMax"/>
        </c:scaling>
        <c:delete val="1"/>
        <c:axPos val="b"/>
        <c:numFmt formatCode="General" sourceLinked="1"/>
        <c:majorTickMark val="none"/>
        <c:minorTickMark val="none"/>
        <c:tickLblPos val="nextTo"/>
        <c:crossAx val="1831914800"/>
        <c:crosses val="autoZero"/>
        <c:auto val="1"/>
        <c:lblAlgn val="ctr"/>
        <c:lblOffset val="100"/>
        <c:noMultiLvlLbl val="0"/>
      </c:catAx>
      <c:valAx>
        <c:axId val="1831914800"/>
        <c:scaling>
          <c:orientation val="minMax"/>
        </c:scaling>
        <c:delete val="1"/>
        <c:axPos val="l"/>
        <c:numFmt formatCode="0%" sourceLinked="1"/>
        <c:majorTickMark val="none"/>
        <c:minorTickMark val="none"/>
        <c:tickLblPos val="nextTo"/>
        <c:crossAx val="15074795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'Fréquence d''utilisation'!$E$5</c:f>
              <c:strCache>
                <c:ptCount val="1"/>
                <c:pt idx="0">
                  <c:v>Tout le temps (5 à 7 fois par semaine)</c:v>
                </c:pt>
              </c:strCache>
            </c:strRef>
          </c:tx>
          <c:spPr>
            <a:solidFill>
              <a:srgbClr val="64CCC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'Fréquence d''utilisation'!$F$5</c:f>
              <c:numCache>
                <c:formatCode>0%</c:formatCode>
                <c:ptCount val="1"/>
                <c:pt idx="0">
                  <c:v>0.25</c:v>
                </c:pt>
              </c:numCache>
            </c:numRef>
          </c:val>
          <c:extLst>
            <c:ext xmlns:c16="http://schemas.microsoft.com/office/drawing/2014/chart" uri="{C3380CC4-5D6E-409C-BE32-E72D297353CC}">
              <c16:uniqueId val="{00000000-B53C-4592-9747-292D43211CFE}"/>
            </c:ext>
          </c:extLst>
        </c:ser>
        <c:ser>
          <c:idx val="1"/>
          <c:order val="1"/>
          <c:tx>
            <c:strRef>
              <c:f>'Fréquence d''utilisation'!$E$6</c:f>
              <c:strCache>
                <c:ptCount val="1"/>
                <c:pt idx="0">
                  <c:v>Fréquemment (1 à 2 fois par semaine)</c:v>
                </c:pt>
              </c:strCache>
            </c:strRef>
          </c:tx>
          <c:spPr>
            <a:solidFill>
              <a:srgbClr val="5461C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'Fréquence d''utilisation'!$F$6</c:f>
              <c:numCache>
                <c:formatCode>0%</c:formatCode>
                <c:ptCount val="1"/>
                <c:pt idx="0">
                  <c:v>0.44</c:v>
                </c:pt>
              </c:numCache>
            </c:numRef>
          </c:val>
          <c:extLst>
            <c:ext xmlns:c16="http://schemas.microsoft.com/office/drawing/2014/chart" uri="{C3380CC4-5D6E-409C-BE32-E72D297353CC}">
              <c16:uniqueId val="{00000001-B53C-4592-9747-292D43211CFE}"/>
            </c:ext>
          </c:extLst>
        </c:ser>
        <c:ser>
          <c:idx val="2"/>
          <c:order val="2"/>
          <c:tx>
            <c:strRef>
              <c:f>'Fréquence d''utilisation'!$E$7</c:f>
              <c:strCache>
                <c:ptCount val="1"/>
                <c:pt idx="0">
                  <c:v>Occasionnellement (1 à 2 fois par mois)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'Fréquence d''utilisation'!$F$7</c:f>
              <c:numCache>
                <c:formatCode>0%</c:formatCode>
                <c:ptCount val="1"/>
                <c:pt idx="0">
                  <c:v>0.23</c:v>
                </c:pt>
              </c:numCache>
            </c:numRef>
          </c:val>
          <c:extLst>
            <c:ext xmlns:c16="http://schemas.microsoft.com/office/drawing/2014/chart" uri="{C3380CC4-5D6E-409C-BE32-E72D297353CC}">
              <c16:uniqueId val="{00000002-B53C-4592-9747-292D43211CFE}"/>
            </c:ext>
          </c:extLst>
        </c:ser>
        <c:ser>
          <c:idx val="3"/>
          <c:order val="3"/>
          <c:tx>
            <c:strRef>
              <c:f>'Fréquence d''utilisation'!$E$8</c:f>
              <c:strCache>
                <c:ptCount val="1"/>
                <c:pt idx="0">
                  <c:v>Rarement (quelques fois par an)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'Fréquence d''utilisation'!$F$8</c:f>
              <c:numCache>
                <c:formatCode>0%</c:formatCode>
                <c:ptCount val="1"/>
                <c:pt idx="0">
                  <c:v>0.06</c:v>
                </c:pt>
              </c:numCache>
            </c:numRef>
          </c:val>
          <c:extLst>
            <c:ext xmlns:c16="http://schemas.microsoft.com/office/drawing/2014/chart" uri="{C3380CC4-5D6E-409C-BE32-E72D297353CC}">
              <c16:uniqueId val="{00000003-B53C-4592-9747-292D43211CFE}"/>
            </c:ext>
          </c:extLst>
        </c:ser>
        <c:ser>
          <c:idx val="4"/>
          <c:order val="4"/>
          <c:tx>
            <c:strRef>
              <c:f>'Fréquence d''utilisation'!$E$9</c:f>
              <c:strCache>
                <c:ptCount val="1"/>
                <c:pt idx="0">
                  <c:v>Jamais</c:v>
                </c:pt>
              </c:strCache>
            </c:strRef>
          </c:tx>
          <c:spPr>
            <a:solidFill>
              <a:srgbClr val="FF8F1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'Fréquence d''utilisation'!$F$9</c:f>
              <c:numCache>
                <c:formatCode>0%</c:formatCode>
                <c:ptCount val="1"/>
                <c:pt idx="0">
                  <c:v>0.02</c:v>
                </c:pt>
              </c:numCache>
            </c:numRef>
          </c:val>
          <c:extLst>
            <c:ext xmlns:c16="http://schemas.microsoft.com/office/drawing/2014/chart" uri="{C3380CC4-5D6E-409C-BE32-E72D297353CC}">
              <c16:uniqueId val="{00000004-B53C-4592-9747-292D43211CFE}"/>
            </c:ext>
          </c:extLst>
        </c:ser>
        <c:dLbls>
          <c:dLblPos val="outEnd"/>
          <c:showLegendKey val="0"/>
          <c:showVal val="1"/>
          <c:showCatName val="0"/>
          <c:showSerName val="0"/>
          <c:showPercent val="0"/>
          <c:showBubbleSize val="0"/>
        </c:dLbls>
        <c:gapWidth val="219"/>
        <c:overlap val="-27"/>
        <c:axId val="1781096095"/>
        <c:axId val="1668395295"/>
      </c:barChart>
      <c:catAx>
        <c:axId val="1781096095"/>
        <c:scaling>
          <c:orientation val="minMax"/>
        </c:scaling>
        <c:delete val="1"/>
        <c:axPos val="b"/>
        <c:numFmt formatCode="General" sourceLinked="1"/>
        <c:majorTickMark val="none"/>
        <c:minorTickMark val="none"/>
        <c:tickLblPos val="nextTo"/>
        <c:crossAx val="1668395295"/>
        <c:crosses val="autoZero"/>
        <c:auto val="1"/>
        <c:lblAlgn val="ctr"/>
        <c:lblOffset val="100"/>
        <c:noMultiLvlLbl val="0"/>
      </c:catAx>
      <c:valAx>
        <c:axId val="1668395295"/>
        <c:scaling>
          <c:orientation val="minMax"/>
        </c:scaling>
        <c:delete val="1"/>
        <c:axPos val="l"/>
        <c:numFmt formatCode="0%" sourceLinked="1"/>
        <c:majorTickMark val="none"/>
        <c:minorTickMark val="none"/>
        <c:tickLblPos val="nextTo"/>
        <c:crossAx val="178109609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Outils!$F$5</c:f>
              <c:strCache>
                <c:ptCount val="1"/>
                <c:pt idx="0">
                  <c:v>ChatGPT</c:v>
                </c:pt>
              </c:strCache>
            </c:strRef>
          </c:tx>
          <c:spPr>
            <a:solidFill>
              <a:srgbClr val="64CCC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Outils!$G$5</c:f>
              <c:numCache>
                <c:formatCode>General</c:formatCode>
                <c:ptCount val="1"/>
                <c:pt idx="0">
                  <c:v>55</c:v>
                </c:pt>
              </c:numCache>
            </c:numRef>
          </c:val>
          <c:extLst>
            <c:ext xmlns:c16="http://schemas.microsoft.com/office/drawing/2014/chart" uri="{C3380CC4-5D6E-409C-BE32-E72D297353CC}">
              <c16:uniqueId val="{00000000-0AD1-4F30-B26D-34FB9D241B02}"/>
            </c:ext>
          </c:extLst>
        </c:ser>
        <c:ser>
          <c:idx val="1"/>
          <c:order val="1"/>
          <c:tx>
            <c:strRef>
              <c:f>Outils!$F$6</c:f>
              <c:strCache>
                <c:ptCount val="1"/>
                <c:pt idx="0">
                  <c:v>Midjourney</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Outils!$G$6</c:f>
              <c:numCache>
                <c:formatCode>General</c:formatCode>
                <c:ptCount val="1"/>
                <c:pt idx="0">
                  <c:v>10</c:v>
                </c:pt>
              </c:numCache>
            </c:numRef>
          </c:val>
          <c:extLst>
            <c:ext xmlns:c16="http://schemas.microsoft.com/office/drawing/2014/chart" uri="{C3380CC4-5D6E-409C-BE32-E72D297353CC}">
              <c16:uniqueId val="{00000001-0AD1-4F30-B26D-34FB9D241B02}"/>
            </c:ext>
          </c:extLst>
        </c:ser>
        <c:ser>
          <c:idx val="2"/>
          <c:order val="2"/>
          <c:tx>
            <c:strRef>
              <c:f>Outils!$F$7</c:f>
              <c:strCache>
                <c:ptCount val="1"/>
                <c:pt idx="0">
                  <c:v>Dall-E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Outils!$G$7</c:f>
              <c:numCache>
                <c:formatCode>General</c:formatCode>
                <c:ptCount val="1"/>
                <c:pt idx="0">
                  <c:v>10</c:v>
                </c:pt>
              </c:numCache>
            </c:numRef>
          </c:val>
          <c:extLst>
            <c:ext xmlns:c16="http://schemas.microsoft.com/office/drawing/2014/chart" uri="{C3380CC4-5D6E-409C-BE32-E72D297353CC}">
              <c16:uniqueId val="{00000002-0AD1-4F30-B26D-34FB9D241B02}"/>
            </c:ext>
          </c:extLst>
        </c:ser>
        <c:ser>
          <c:idx val="3"/>
          <c:order val="3"/>
          <c:tx>
            <c:strRef>
              <c:f>Outils!$F$8</c:f>
              <c:strCache>
                <c:ptCount val="1"/>
                <c:pt idx="0">
                  <c:v>Perplexity</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Outils!$G$8</c:f>
              <c:numCache>
                <c:formatCode>General</c:formatCode>
                <c:ptCount val="1"/>
                <c:pt idx="0">
                  <c:v>8</c:v>
                </c:pt>
              </c:numCache>
            </c:numRef>
          </c:val>
          <c:extLst>
            <c:ext xmlns:c16="http://schemas.microsoft.com/office/drawing/2014/chart" uri="{C3380CC4-5D6E-409C-BE32-E72D297353CC}">
              <c16:uniqueId val="{00000003-0AD1-4F30-B26D-34FB9D241B02}"/>
            </c:ext>
          </c:extLst>
        </c:ser>
        <c:ser>
          <c:idx val="4"/>
          <c:order val="4"/>
          <c:tx>
            <c:strRef>
              <c:f>Outils!$F$9</c:f>
              <c:strCache>
                <c:ptCount val="1"/>
                <c:pt idx="0">
                  <c:v>Bing</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Outils!$G$9</c:f>
              <c:numCache>
                <c:formatCode>General</c:formatCode>
                <c:ptCount val="1"/>
                <c:pt idx="0">
                  <c:v>7</c:v>
                </c:pt>
              </c:numCache>
            </c:numRef>
          </c:val>
          <c:extLst>
            <c:ext xmlns:c16="http://schemas.microsoft.com/office/drawing/2014/chart" uri="{C3380CC4-5D6E-409C-BE32-E72D297353CC}">
              <c16:uniqueId val="{00000004-0AD1-4F30-B26D-34FB9D241B02}"/>
            </c:ext>
          </c:extLst>
        </c:ser>
        <c:ser>
          <c:idx val="5"/>
          <c:order val="5"/>
          <c:tx>
            <c:strRef>
              <c:f>Outils!$F$10</c:f>
              <c:strCache>
                <c:ptCount val="1"/>
                <c:pt idx="0">
                  <c:v>Gemini </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Outils!$G$10</c:f>
              <c:numCache>
                <c:formatCode>General</c:formatCode>
                <c:ptCount val="1"/>
                <c:pt idx="0">
                  <c:v>3</c:v>
                </c:pt>
              </c:numCache>
            </c:numRef>
          </c:val>
          <c:extLst>
            <c:ext xmlns:c16="http://schemas.microsoft.com/office/drawing/2014/chart" uri="{C3380CC4-5D6E-409C-BE32-E72D297353CC}">
              <c16:uniqueId val="{00000005-0AD1-4F30-B26D-34FB9D241B02}"/>
            </c:ext>
          </c:extLst>
        </c:ser>
        <c:ser>
          <c:idx val="6"/>
          <c:order val="6"/>
          <c:tx>
            <c:strRef>
              <c:f>Outils!$F$11</c:f>
              <c:strCache>
                <c:ptCount val="1"/>
                <c:pt idx="0">
                  <c:v>NightCafe</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Outils!$G$11</c:f>
              <c:numCache>
                <c:formatCode>General</c:formatCode>
                <c:ptCount val="1"/>
                <c:pt idx="0">
                  <c:v>2</c:v>
                </c:pt>
              </c:numCache>
            </c:numRef>
          </c:val>
          <c:extLst>
            <c:ext xmlns:c16="http://schemas.microsoft.com/office/drawing/2014/chart" uri="{C3380CC4-5D6E-409C-BE32-E72D297353CC}">
              <c16:uniqueId val="{00000006-0AD1-4F30-B26D-34FB9D241B02}"/>
            </c:ext>
          </c:extLst>
        </c:ser>
        <c:ser>
          <c:idx val="7"/>
          <c:order val="7"/>
          <c:tx>
            <c:strRef>
              <c:f>Outils!$F$12</c:f>
              <c:strCache>
                <c:ptCount val="1"/>
                <c:pt idx="0">
                  <c:v>Litmaps</c:v>
                </c:pt>
              </c:strCache>
            </c:strRef>
          </c:tx>
          <c:spPr>
            <a:solidFill>
              <a:schemeClr val="accent2">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Outils!$G$12</c:f>
              <c:numCache>
                <c:formatCode>General</c:formatCode>
                <c:ptCount val="1"/>
                <c:pt idx="0">
                  <c:v>1</c:v>
                </c:pt>
              </c:numCache>
            </c:numRef>
          </c:val>
          <c:extLst>
            <c:ext xmlns:c16="http://schemas.microsoft.com/office/drawing/2014/chart" uri="{C3380CC4-5D6E-409C-BE32-E72D297353CC}">
              <c16:uniqueId val="{00000007-0AD1-4F30-B26D-34FB9D241B02}"/>
            </c:ext>
          </c:extLst>
        </c:ser>
        <c:dLbls>
          <c:dLblPos val="outEnd"/>
          <c:showLegendKey val="0"/>
          <c:showVal val="1"/>
          <c:showCatName val="0"/>
          <c:showSerName val="0"/>
          <c:showPercent val="0"/>
          <c:showBubbleSize val="0"/>
        </c:dLbls>
        <c:gapWidth val="219"/>
        <c:overlap val="-27"/>
        <c:axId val="1514844944"/>
        <c:axId val="1505824224"/>
      </c:barChart>
      <c:catAx>
        <c:axId val="1514844944"/>
        <c:scaling>
          <c:orientation val="minMax"/>
        </c:scaling>
        <c:delete val="1"/>
        <c:axPos val="b"/>
        <c:numFmt formatCode="General" sourceLinked="1"/>
        <c:majorTickMark val="none"/>
        <c:minorTickMark val="none"/>
        <c:tickLblPos val="nextTo"/>
        <c:crossAx val="1505824224"/>
        <c:crosses val="autoZero"/>
        <c:auto val="1"/>
        <c:lblAlgn val="ctr"/>
        <c:lblOffset val="100"/>
        <c:noMultiLvlLbl val="0"/>
      </c:catAx>
      <c:valAx>
        <c:axId val="1505824224"/>
        <c:scaling>
          <c:orientation val="minMax"/>
        </c:scaling>
        <c:delete val="1"/>
        <c:axPos val="l"/>
        <c:numFmt formatCode="General" sourceLinked="1"/>
        <c:majorTickMark val="none"/>
        <c:minorTickMark val="none"/>
        <c:tickLblPos val="nextTo"/>
        <c:crossAx val="1514844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Outils!$B$5</c:f>
              <c:strCache>
                <c:ptCount val="1"/>
                <c:pt idx="0">
                  <c:v>ChatGPT </c:v>
                </c:pt>
              </c:strCache>
            </c:strRef>
          </c:tx>
          <c:spPr>
            <a:solidFill>
              <a:schemeClr val="accent1"/>
            </a:solidFill>
            <a:ln>
              <a:noFill/>
            </a:ln>
            <a:effectLst/>
          </c:spPr>
          <c:invertIfNegative val="0"/>
          <c:dPt>
            <c:idx val="0"/>
            <c:invertIfNegative val="0"/>
            <c:bubble3D val="0"/>
            <c:spPr>
              <a:solidFill>
                <a:srgbClr val="64CCC9"/>
              </a:solidFill>
              <a:ln>
                <a:noFill/>
              </a:ln>
              <a:effectLst/>
            </c:spPr>
            <c:extLst>
              <c:ext xmlns:c16="http://schemas.microsoft.com/office/drawing/2014/chart" uri="{C3380CC4-5D6E-409C-BE32-E72D297353CC}">
                <c16:uniqueId val="{00000001-7EE2-414A-A422-05EF7447D006}"/>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Outils!$C$5</c:f>
              <c:numCache>
                <c:formatCode>General</c:formatCode>
                <c:ptCount val="1"/>
                <c:pt idx="0">
                  <c:v>244</c:v>
                </c:pt>
              </c:numCache>
            </c:numRef>
          </c:val>
          <c:extLst>
            <c:ext xmlns:c16="http://schemas.microsoft.com/office/drawing/2014/chart" uri="{C3380CC4-5D6E-409C-BE32-E72D297353CC}">
              <c16:uniqueId val="{00000002-7EE2-414A-A422-05EF7447D006}"/>
            </c:ext>
          </c:extLst>
        </c:ser>
        <c:ser>
          <c:idx val="1"/>
          <c:order val="1"/>
          <c:tx>
            <c:strRef>
              <c:f>Outils!$B$6</c:f>
              <c:strCache>
                <c:ptCount val="1"/>
                <c:pt idx="0">
                  <c:v>Dall-E </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Outils!$C$6</c:f>
              <c:numCache>
                <c:formatCode>General</c:formatCode>
                <c:ptCount val="1"/>
                <c:pt idx="0">
                  <c:v>63</c:v>
                </c:pt>
              </c:numCache>
            </c:numRef>
          </c:val>
          <c:extLst>
            <c:ext xmlns:c16="http://schemas.microsoft.com/office/drawing/2014/chart" uri="{C3380CC4-5D6E-409C-BE32-E72D297353CC}">
              <c16:uniqueId val="{00000003-7EE2-414A-A422-05EF7447D006}"/>
            </c:ext>
          </c:extLst>
        </c:ser>
        <c:ser>
          <c:idx val="2"/>
          <c:order val="2"/>
          <c:tx>
            <c:strRef>
              <c:f>Outils!$B$7</c:f>
              <c:strCache>
                <c:ptCount val="1"/>
                <c:pt idx="0">
                  <c:v>Bing</c:v>
                </c:pt>
              </c:strCache>
            </c:strRef>
          </c:tx>
          <c:spPr>
            <a:solidFill>
              <a:srgbClr val="F2CD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Outils!$C$7</c:f>
              <c:numCache>
                <c:formatCode>General</c:formatCode>
                <c:ptCount val="1"/>
                <c:pt idx="0">
                  <c:v>43</c:v>
                </c:pt>
              </c:numCache>
            </c:numRef>
          </c:val>
          <c:extLst>
            <c:ext xmlns:c16="http://schemas.microsoft.com/office/drawing/2014/chart" uri="{C3380CC4-5D6E-409C-BE32-E72D297353CC}">
              <c16:uniqueId val="{00000004-7EE2-414A-A422-05EF7447D006}"/>
            </c:ext>
          </c:extLst>
        </c:ser>
        <c:ser>
          <c:idx val="3"/>
          <c:order val="3"/>
          <c:tx>
            <c:strRef>
              <c:f>Outils!$B$8</c:f>
              <c:strCache>
                <c:ptCount val="1"/>
                <c:pt idx="0">
                  <c:v>Midjourney </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Outils!$C$8</c:f>
              <c:numCache>
                <c:formatCode>General</c:formatCode>
                <c:ptCount val="1"/>
                <c:pt idx="0">
                  <c:v>43</c:v>
                </c:pt>
              </c:numCache>
            </c:numRef>
          </c:val>
          <c:extLst>
            <c:ext xmlns:c16="http://schemas.microsoft.com/office/drawing/2014/chart" uri="{C3380CC4-5D6E-409C-BE32-E72D297353CC}">
              <c16:uniqueId val="{00000005-7EE2-414A-A422-05EF7447D006}"/>
            </c:ext>
          </c:extLst>
        </c:ser>
        <c:ser>
          <c:idx val="4"/>
          <c:order val="4"/>
          <c:tx>
            <c:strRef>
              <c:f>Outils!$B$9</c:f>
              <c:strCache>
                <c:ptCount val="1"/>
                <c:pt idx="0">
                  <c:v>Autre</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Outils!$C$9</c:f>
              <c:numCache>
                <c:formatCode>General</c:formatCode>
                <c:ptCount val="1"/>
                <c:pt idx="0">
                  <c:v>39</c:v>
                </c:pt>
              </c:numCache>
            </c:numRef>
          </c:val>
          <c:extLst>
            <c:ext xmlns:c16="http://schemas.microsoft.com/office/drawing/2014/chart" uri="{C3380CC4-5D6E-409C-BE32-E72D297353CC}">
              <c16:uniqueId val="{00000006-7EE2-414A-A422-05EF7447D006}"/>
            </c:ext>
          </c:extLst>
        </c:ser>
        <c:ser>
          <c:idx val="5"/>
          <c:order val="5"/>
          <c:tx>
            <c:strRef>
              <c:f>Outils!$B$10</c:f>
              <c:strCache>
                <c:ptCount val="1"/>
                <c:pt idx="0">
                  <c:v>Gemini </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Outils!$C$10</c:f>
              <c:numCache>
                <c:formatCode>General</c:formatCode>
                <c:ptCount val="1"/>
                <c:pt idx="0">
                  <c:v>22</c:v>
                </c:pt>
              </c:numCache>
            </c:numRef>
          </c:val>
          <c:extLst>
            <c:ext xmlns:c16="http://schemas.microsoft.com/office/drawing/2014/chart" uri="{C3380CC4-5D6E-409C-BE32-E72D297353CC}">
              <c16:uniqueId val="{00000007-7EE2-414A-A422-05EF7447D006}"/>
            </c:ext>
          </c:extLst>
        </c:ser>
        <c:ser>
          <c:idx val="6"/>
          <c:order val="6"/>
          <c:tx>
            <c:strRef>
              <c:f>Outils!$B$11</c:f>
              <c:strCache>
                <c:ptCount val="1"/>
                <c:pt idx="0">
                  <c:v>Perplexity </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Outils!$C$11</c:f>
              <c:numCache>
                <c:formatCode>General</c:formatCode>
                <c:ptCount val="1"/>
                <c:pt idx="0">
                  <c:v>8</c:v>
                </c:pt>
              </c:numCache>
            </c:numRef>
          </c:val>
          <c:extLst>
            <c:ext xmlns:c16="http://schemas.microsoft.com/office/drawing/2014/chart" uri="{C3380CC4-5D6E-409C-BE32-E72D297353CC}">
              <c16:uniqueId val="{00000008-7EE2-414A-A422-05EF7447D006}"/>
            </c:ext>
          </c:extLst>
        </c:ser>
        <c:ser>
          <c:idx val="7"/>
          <c:order val="7"/>
          <c:tx>
            <c:strRef>
              <c:f>Outils!$B$12</c:f>
              <c:strCache>
                <c:ptCount val="1"/>
                <c:pt idx="0">
                  <c:v>NightCafe</c:v>
                </c:pt>
              </c:strCache>
            </c:strRef>
          </c:tx>
          <c:spPr>
            <a:solidFill>
              <a:schemeClr val="accent2">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Outils!$C$12</c:f>
              <c:numCache>
                <c:formatCode>General</c:formatCode>
                <c:ptCount val="1"/>
                <c:pt idx="0">
                  <c:v>4</c:v>
                </c:pt>
              </c:numCache>
            </c:numRef>
          </c:val>
          <c:extLst>
            <c:ext xmlns:c16="http://schemas.microsoft.com/office/drawing/2014/chart" uri="{C3380CC4-5D6E-409C-BE32-E72D297353CC}">
              <c16:uniqueId val="{00000009-7EE2-414A-A422-05EF7447D006}"/>
            </c:ext>
          </c:extLst>
        </c:ser>
        <c:dLbls>
          <c:dLblPos val="outEnd"/>
          <c:showLegendKey val="0"/>
          <c:showVal val="1"/>
          <c:showCatName val="0"/>
          <c:showSerName val="0"/>
          <c:showPercent val="0"/>
          <c:showBubbleSize val="0"/>
        </c:dLbls>
        <c:gapWidth val="219"/>
        <c:overlap val="-27"/>
        <c:axId val="1876755168"/>
        <c:axId val="2104686240"/>
      </c:barChart>
      <c:catAx>
        <c:axId val="1876755168"/>
        <c:scaling>
          <c:orientation val="minMax"/>
        </c:scaling>
        <c:delete val="1"/>
        <c:axPos val="b"/>
        <c:numFmt formatCode="General" sourceLinked="1"/>
        <c:majorTickMark val="none"/>
        <c:minorTickMark val="none"/>
        <c:tickLblPos val="nextTo"/>
        <c:crossAx val="2104686240"/>
        <c:crosses val="autoZero"/>
        <c:auto val="1"/>
        <c:lblAlgn val="ctr"/>
        <c:lblOffset val="100"/>
        <c:noMultiLvlLbl val="0"/>
      </c:catAx>
      <c:valAx>
        <c:axId val="2104686240"/>
        <c:scaling>
          <c:orientation val="minMax"/>
        </c:scaling>
        <c:delete val="1"/>
        <c:axPos val="l"/>
        <c:numFmt formatCode="General" sourceLinked="1"/>
        <c:majorTickMark val="none"/>
        <c:minorTickMark val="none"/>
        <c:tickLblPos val="nextTo"/>
        <c:crossAx val="18767551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rgbClr val="92D050"/>
              </a:solidFill>
              <a:ln w="19050">
                <a:solidFill>
                  <a:schemeClr val="lt1"/>
                </a:solidFill>
              </a:ln>
              <a:effectLst/>
            </c:spPr>
            <c:extLst>
              <c:ext xmlns:c16="http://schemas.microsoft.com/office/drawing/2014/chart" uri="{C3380CC4-5D6E-409C-BE32-E72D297353CC}">
                <c16:uniqueId val="{00000001-4CB2-4546-8A1C-34C0F6A69EF7}"/>
              </c:ext>
            </c:extLst>
          </c:dPt>
          <c:dPt>
            <c:idx val="1"/>
            <c:bubble3D val="0"/>
            <c:spPr>
              <a:solidFill>
                <a:schemeClr val="accent6"/>
              </a:solidFill>
              <a:ln w="19050">
                <a:solidFill>
                  <a:schemeClr val="lt1"/>
                </a:solidFill>
              </a:ln>
              <a:effectLst/>
            </c:spPr>
            <c:extLst>
              <c:ext xmlns:c16="http://schemas.microsoft.com/office/drawing/2014/chart" uri="{C3380CC4-5D6E-409C-BE32-E72D297353CC}">
                <c16:uniqueId val="{00000003-4CB2-4546-8A1C-34C0F6A69EF7}"/>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fr-FR"/>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'Besoin de formation'!$B$6:$B$7</c:f>
              <c:strCache>
                <c:ptCount val="2"/>
                <c:pt idx="0">
                  <c:v>Oui</c:v>
                </c:pt>
                <c:pt idx="1">
                  <c:v>Non</c:v>
                </c:pt>
              </c:strCache>
            </c:strRef>
          </c:cat>
          <c:val>
            <c:numRef>
              <c:f>'Besoin de formation'!$C$6:$C$7</c:f>
              <c:numCache>
                <c:formatCode>General</c:formatCode>
                <c:ptCount val="2"/>
                <c:pt idx="0">
                  <c:v>47</c:v>
                </c:pt>
                <c:pt idx="1">
                  <c:v>22</c:v>
                </c:pt>
              </c:numCache>
            </c:numRef>
          </c:val>
          <c:extLst>
            <c:ext xmlns:c16="http://schemas.microsoft.com/office/drawing/2014/chart" uri="{C3380CC4-5D6E-409C-BE32-E72D297353CC}">
              <c16:uniqueId val="{00000004-4CB2-4546-8A1C-34C0F6A69EF7}"/>
            </c:ext>
          </c:extLst>
        </c:ser>
        <c:dLbls>
          <c:dLblPos val="ctr"/>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rgbClr val="92D050"/>
              </a:solidFill>
              <a:ln w="19050">
                <a:solidFill>
                  <a:schemeClr val="lt1"/>
                </a:solidFill>
              </a:ln>
              <a:effectLst/>
            </c:spPr>
            <c:extLst>
              <c:ext xmlns:c16="http://schemas.microsoft.com/office/drawing/2014/chart" uri="{C3380CC4-5D6E-409C-BE32-E72D297353CC}">
                <c16:uniqueId val="{00000001-1854-49CD-A2D4-4C619C2FD628}"/>
              </c:ext>
            </c:extLst>
          </c:dPt>
          <c:dPt>
            <c:idx val="1"/>
            <c:bubble3D val="0"/>
            <c:spPr>
              <a:solidFill>
                <a:srgbClr val="FF8F1C"/>
              </a:solidFill>
              <a:ln w="19050">
                <a:solidFill>
                  <a:schemeClr val="lt1"/>
                </a:solidFill>
              </a:ln>
              <a:effectLst/>
            </c:spPr>
            <c:extLst>
              <c:ext xmlns:c16="http://schemas.microsoft.com/office/drawing/2014/chart" uri="{C3380CC4-5D6E-409C-BE32-E72D297353CC}">
                <c16:uniqueId val="{00000003-1854-49CD-A2D4-4C619C2FD62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854-49CD-A2D4-4C619C2FD628}"/>
              </c:ext>
            </c:extLst>
          </c:dPt>
          <c:dPt>
            <c:idx val="3"/>
            <c:bubble3D val="0"/>
            <c:spPr>
              <a:solidFill>
                <a:srgbClr val="F2CD00"/>
              </a:solidFill>
              <a:ln w="19050">
                <a:solidFill>
                  <a:schemeClr val="lt1"/>
                </a:solidFill>
              </a:ln>
              <a:effectLst/>
            </c:spPr>
            <c:extLst>
              <c:ext xmlns:c16="http://schemas.microsoft.com/office/drawing/2014/chart" uri="{C3380CC4-5D6E-409C-BE32-E72D297353CC}">
                <c16:uniqueId val="{00000007-1854-49CD-A2D4-4C619C2FD628}"/>
              </c:ext>
            </c:extLst>
          </c:dPt>
          <c:dLbls>
            <c:dLbl>
              <c:idx val="0"/>
              <c:layout>
                <c:manualLayout>
                  <c:x val="-0.175902206953267"/>
                  <c:y val="-7.2083094876298354E-2"/>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1854-49CD-A2D4-4C619C2FD628}"/>
                </c:ext>
              </c:extLst>
            </c:dLbl>
            <c:dLbl>
              <c:idx val="1"/>
              <c:layout>
                <c:manualLayout>
                  <c:x val="0.17453172225245367"/>
                  <c:y val="2.6732756050922998E-2"/>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1854-49CD-A2D4-4C619C2FD628}"/>
                </c:ext>
              </c:extLst>
            </c:dLbl>
            <c:dLbl>
              <c:idx val="2"/>
              <c:layout>
                <c:manualLayout>
                  <c:x val="9.0254320332945198E-2"/>
                  <c:y val="1.9819562028430656E-2"/>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1854-49CD-A2D4-4C619C2FD628}"/>
                </c:ext>
              </c:extLst>
            </c:dLbl>
            <c:dLbl>
              <c:idx val="3"/>
              <c:layout>
                <c:manualLayout>
                  <c:x val="7.6297637026704015E-2"/>
                  <c:y val="0.15794571731165175"/>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1854-49CD-A2D4-4C619C2FD628}"/>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'Besoin de formation'!$B$6:$B$7</c:f>
              <c:strCache>
                <c:ptCount val="2"/>
                <c:pt idx="0">
                  <c:v>Oui</c:v>
                </c:pt>
                <c:pt idx="1">
                  <c:v>Non</c:v>
                </c:pt>
              </c:strCache>
            </c:strRef>
          </c:cat>
          <c:val>
            <c:numRef>
              <c:f>'Besoin de formation'!$C$6:$C$7</c:f>
              <c:numCache>
                <c:formatCode>General</c:formatCode>
                <c:ptCount val="2"/>
                <c:pt idx="0">
                  <c:v>159</c:v>
                </c:pt>
                <c:pt idx="1">
                  <c:v>94</c:v>
                </c:pt>
              </c:numCache>
            </c:numRef>
          </c:val>
          <c:extLst>
            <c:ext xmlns:c16="http://schemas.microsoft.com/office/drawing/2014/chart" uri="{C3380CC4-5D6E-409C-BE32-E72D297353CC}">
              <c16:uniqueId val="{00000008-1854-49CD-A2D4-4C619C2FD628}"/>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c:chart>
  <c:spPr>
    <a:noFill/>
    <a:ln>
      <a:noFill/>
    </a:ln>
    <a:effectLst/>
  </c:spPr>
  <c:txPr>
    <a:bodyPr/>
    <a:lstStyle/>
    <a:p>
      <a:pPr>
        <a:defRPr/>
      </a:pPr>
      <a:endParaRPr lang="fr-FR"/>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Profil!$B$67</c:f>
              <c:strCache>
                <c:ptCount val="1"/>
                <c:pt idx="0">
                  <c:v>Sciences de l'ingénierie</c:v>
                </c:pt>
              </c:strCache>
            </c:strRef>
          </c:tx>
          <c:spPr>
            <a:solidFill>
              <a:srgbClr val="64CCC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Profil!$C$67</c:f>
              <c:numCache>
                <c:formatCode>General</c:formatCode>
                <c:ptCount val="1"/>
                <c:pt idx="0">
                  <c:v>30</c:v>
                </c:pt>
              </c:numCache>
            </c:numRef>
          </c:val>
          <c:extLst>
            <c:ext xmlns:c16="http://schemas.microsoft.com/office/drawing/2014/chart" uri="{C3380CC4-5D6E-409C-BE32-E72D297353CC}">
              <c16:uniqueId val="{00000000-A512-4365-8FE1-90AAE517ACD9}"/>
            </c:ext>
          </c:extLst>
        </c:ser>
        <c:ser>
          <c:idx val="1"/>
          <c:order val="1"/>
          <c:tx>
            <c:strRef>
              <c:f>Profil!$B$68</c:f>
              <c:strCache>
                <c:ptCount val="1"/>
                <c:pt idx="0">
                  <c:v>Numérique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Profil!$C$68</c:f>
              <c:numCache>
                <c:formatCode>General</c:formatCode>
                <c:ptCount val="1"/>
                <c:pt idx="0">
                  <c:v>23</c:v>
                </c:pt>
              </c:numCache>
            </c:numRef>
          </c:val>
          <c:extLst>
            <c:ext xmlns:c16="http://schemas.microsoft.com/office/drawing/2014/chart" uri="{C3380CC4-5D6E-409C-BE32-E72D297353CC}">
              <c16:uniqueId val="{00000001-A512-4365-8FE1-90AAE517ACD9}"/>
            </c:ext>
          </c:extLst>
        </c:ser>
        <c:ser>
          <c:idx val="2"/>
          <c:order val="2"/>
          <c:tx>
            <c:strRef>
              <c:f>Profil!$B$69</c:f>
              <c:strCache>
                <c:ptCount val="1"/>
                <c:pt idx="0">
                  <c:v>Humanités (dont Langues) - Méthodes et découvertes de l'entreprise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Profil!$C$69</c:f>
              <c:numCache>
                <c:formatCode>General</c:formatCode>
                <c:ptCount val="1"/>
                <c:pt idx="0">
                  <c:v>14</c:v>
                </c:pt>
              </c:numCache>
            </c:numRef>
          </c:val>
          <c:extLst>
            <c:ext xmlns:c16="http://schemas.microsoft.com/office/drawing/2014/chart" uri="{C3380CC4-5D6E-409C-BE32-E72D297353CC}">
              <c16:uniqueId val="{00000002-A512-4365-8FE1-90AAE517ACD9}"/>
            </c:ext>
          </c:extLst>
        </c:ser>
        <c:ser>
          <c:idx val="3"/>
          <c:order val="3"/>
          <c:tx>
            <c:strRef>
              <c:f>Profil!$B$70</c:f>
              <c:strCache>
                <c:ptCount val="1"/>
                <c:pt idx="0">
                  <c:v>Mathématiques et Modélisation</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Profil!$C$70</c:f>
              <c:numCache>
                <c:formatCode>General</c:formatCode>
                <c:ptCount val="1"/>
                <c:pt idx="0">
                  <c:v>13</c:v>
                </c:pt>
              </c:numCache>
            </c:numRef>
          </c:val>
          <c:extLst>
            <c:ext xmlns:c16="http://schemas.microsoft.com/office/drawing/2014/chart" uri="{C3380CC4-5D6E-409C-BE32-E72D297353CC}">
              <c16:uniqueId val="{00000003-A512-4365-8FE1-90AAE517ACD9}"/>
            </c:ext>
          </c:extLst>
        </c:ser>
        <c:ser>
          <c:idx val="4"/>
          <c:order val="4"/>
          <c:tx>
            <c:strRef>
              <c:f>Profil!$B$71</c:f>
              <c:strCache>
                <c:ptCount val="1"/>
                <c:pt idx="0">
                  <c:v>Physique et Chimie</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Profil!$C$71</c:f>
              <c:numCache>
                <c:formatCode>General</c:formatCode>
                <c:ptCount val="1"/>
                <c:pt idx="0">
                  <c:v>8</c:v>
                </c:pt>
              </c:numCache>
            </c:numRef>
          </c:val>
          <c:extLst>
            <c:ext xmlns:c16="http://schemas.microsoft.com/office/drawing/2014/chart" uri="{C3380CC4-5D6E-409C-BE32-E72D297353CC}">
              <c16:uniqueId val="{00000004-A512-4365-8FE1-90AAE517ACD9}"/>
            </c:ext>
          </c:extLst>
        </c:ser>
        <c:ser>
          <c:idx val="5"/>
          <c:order val="5"/>
          <c:tx>
            <c:strRef>
              <c:f>Profil!$B$72</c:f>
              <c:strCache>
                <c:ptCount val="1"/>
                <c:pt idx="0">
                  <c:v>Energétique</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Profil!$C$72</c:f>
              <c:numCache>
                <c:formatCode>General</c:formatCode>
                <c:ptCount val="1"/>
                <c:pt idx="0">
                  <c:v>10</c:v>
                </c:pt>
              </c:numCache>
            </c:numRef>
          </c:val>
          <c:extLst>
            <c:ext xmlns:c16="http://schemas.microsoft.com/office/drawing/2014/chart" uri="{C3380CC4-5D6E-409C-BE32-E72D297353CC}">
              <c16:uniqueId val="{00000005-A512-4365-8FE1-90AAE517ACD9}"/>
            </c:ext>
          </c:extLst>
        </c:ser>
        <c:dLbls>
          <c:dLblPos val="outEnd"/>
          <c:showLegendKey val="0"/>
          <c:showVal val="1"/>
          <c:showCatName val="0"/>
          <c:showSerName val="0"/>
          <c:showPercent val="0"/>
          <c:showBubbleSize val="0"/>
        </c:dLbls>
        <c:gapWidth val="219"/>
        <c:overlap val="-27"/>
        <c:axId val="1403226752"/>
        <c:axId val="1397336240"/>
      </c:barChart>
      <c:catAx>
        <c:axId val="1403226752"/>
        <c:scaling>
          <c:orientation val="minMax"/>
        </c:scaling>
        <c:delete val="1"/>
        <c:axPos val="b"/>
        <c:numFmt formatCode="General" sourceLinked="1"/>
        <c:majorTickMark val="none"/>
        <c:minorTickMark val="none"/>
        <c:tickLblPos val="nextTo"/>
        <c:crossAx val="1397336240"/>
        <c:crosses val="autoZero"/>
        <c:auto val="1"/>
        <c:lblAlgn val="ctr"/>
        <c:lblOffset val="100"/>
        <c:noMultiLvlLbl val="0"/>
      </c:catAx>
      <c:valAx>
        <c:axId val="1397336240"/>
        <c:scaling>
          <c:orientation val="minMax"/>
        </c:scaling>
        <c:delete val="1"/>
        <c:axPos val="l"/>
        <c:numFmt formatCode="General" sourceLinked="1"/>
        <c:majorTickMark val="none"/>
        <c:minorTickMark val="none"/>
        <c:tickLblPos val="nextTo"/>
        <c:crossAx val="1403226752"/>
        <c:crosses val="autoZero"/>
        <c:crossBetween val="between"/>
      </c:valAx>
      <c:spPr>
        <a:noFill/>
        <a:ln>
          <a:noFill/>
        </a:ln>
        <a:effectLst/>
      </c:spPr>
    </c:plotArea>
    <c:legend>
      <c:legendPos val="r"/>
      <c:layout>
        <c:manualLayout>
          <c:xMode val="edge"/>
          <c:yMode val="edge"/>
          <c:x val="0.64819230295898511"/>
          <c:y val="0.23576930140836008"/>
          <c:w val="0.33612599363759132"/>
          <c:h val="0.67872138514614189"/>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Profil!$B$42</c:f>
              <c:strCache>
                <c:ptCount val="1"/>
                <c:pt idx="0">
                  <c:v>Formation généraliste - Cycle L</c:v>
                </c:pt>
              </c:strCache>
            </c:strRef>
          </c:tx>
          <c:spPr>
            <a:solidFill>
              <a:srgbClr val="64CCC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Profil!$C$42</c:f>
              <c:numCache>
                <c:formatCode>General</c:formatCode>
                <c:ptCount val="1"/>
                <c:pt idx="0">
                  <c:v>38</c:v>
                </c:pt>
              </c:numCache>
            </c:numRef>
          </c:val>
          <c:extLst>
            <c:ext xmlns:c16="http://schemas.microsoft.com/office/drawing/2014/chart" uri="{C3380CC4-5D6E-409C-BE32-E72D297353CC}">
              <c16:uniqueId val="{00000000-A54C-44A9-9A83-67F0E74F8D9F}"/>
            </c:ext>
          </c:extLst>
        </c:ser>
        <c:ser>
          <c:idx val="1"/>
          <c:order val="1"/>
          <c:tx>
            <c:strRef>
              <c:f>Profil!$B$43</c:f>
              <c:strCache>
                <c:ptCount val="1"/>
                <c:pt idx="0">
                  <c:v>Formation généraliste - Cycle M</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Profil!$C$43</c:f>
              <c:numCache>
                <c:formatCode>General</c:formatCode>
                <c:ptCount val="1"/>
                <c:pt idx="0">
                  <c:v>28</c:v>
                </c:pt>
              </c:numCache>
            </c:numRef>
          </c:val>
          <c:extLst>
            <c:ext xmlns:c16="http://schemas.microsoft.com/office/drawing/2014/chart" uri="{C3380CC4-5D6E-409C-BE32-E72D297353CC}">
              <c16:uniqueId val="{00000001-A54C-44A9-9A83-67F0E74F8D9F}"/>
            </c:ext>
          </c:extLst>
        </c:ser>
        <c:ser>
          <c:idx val="2"/>
          <c:order val="2"/>
          <c:tx>
            <c:strRef>
              <c:f>Profil!$B$44</c:f>
              <c:strCache>
                <c:ptCount val="1"/>
                <c:pt idx="0">
                  <c:v>Formation Technologique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Profil!$C$44</c:f>
              <c:numCache>
                <c:formatCode>General</c:formatCode>
                <c:ptCount val="1"/>
                <c:pt idx="0">
                  <c:v>11</c:v>
                </c:pt>
              </c:numCache>
            </c:numRef>
          </c:val>
          <c:extLst>
            <c:ext xmlns:c16="http://schemas.microsoft.com/office/drawing/2014/chart" uri="{C3380CC4-5D6E-409C-BE32-E72D297353CC}">
              <c16:uniqueId val="{00000002-A54C-44A9-9A83-67F0E74F8D9F}"/>
            </c:ext>
          </c:extLst>
        </c:ser>
        <c:ser>
          <c:idx val="3"/>
          <c:order val="3"/>
          <c:tx>
            <c:strRef>
              <c:f>Profil!$B$45</c:f>
              <c:strCache>
                <c:ptCount val="1"/>
                <c:pt idx="0">
                  <c:v>Formation par Apprentissage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Profil!$C$45</c:f>
              <c:numCache>
                <c:formatCode>General</c:formatCode>
                <c:ptCount val="1"/>
                <c:pt idx="0">
                  <c:v>10</c:v>
                </c:pt>
              </c:numCache>
            </c:numRef>
          </c:val>
          <c:extLst>
            <c:ext xmlns:c16="http://schemas.microsoft.com/office/drawing/2014/chart" uri="{C3380CC4-5D6E-409C-BE32-E72D297353CC}">
              <c16:uniqueId val="{00000003-A54C-44A9-9A83-67F0E74F8D9F}"/>
            </c:ext>
          </c:extLst>
        </c:ser>
        <c:ser>
          <c:idx val="4"/>
          <c:order val="4"/>
          <c:tx>
            <c:strRef>
              <c:f>Profil!$B$46</c:f>
              <c:strCache>
                <c:ptCount val="1"/>
                <c:pt idx="0">
                  <c:v>Formation FQ</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Profil!$C$46</c:f>
              <c:numCache>
                <c:formatCode>General</c:formatCode>
                <c:ptCount val="1"/>
                <c:pt idx="0">
                  <c:v>3</c:v>
                </c:pt>
              </c:numCache>
            </c:numRef>
          </c:val>
          <c:extLst>
            <c:ext xmlns:c16="http://schemas.microsoft.com/office/drawing/2014/chart" uri="{C3380CC4-5D6E-409C-BE32-E72D297353CC}">
              <c16:uniqueId val="{00000004-A54C-44A9-9A83-67F0E74F8D9F}"/>
            </c:ext>
          </c:extLst>
        </c:ser>
        <c:ser>
          <c:idx val="5"/>
          <c:order val="5"/>
          <c:tx>
            <c:strRef>
              <c:f>Profil!$B$47</c:f>
              <c:strCache>
                <c:ptCount val="1"/>
                <c:pt idx="0">
                  <c:v>Formation FA</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Profil!$C$47</c:f>
              <c:numCache>
                <c:formatCode>General</c:formatCode>
                <c:ptCount val="1"/>
                <c:pt idx="0">
                  <c:v>2</c:v>
                </c:pt>
              </c:numCache>
            </c:numRef>
          </c:val>
          <c:extLst>
            <c:ext xmlns:c16="http://schemas.microsoft.com/office/drawing/2014/chart" uri="{C3380CC4-5D6E-409C-BE32-E72D297353CC}">
              <c16:uniqueId val="{00000005-A54C-44A9-9A83-67F0E74F8D9F}"/>
            </c:ext>
          </c:extLst>
        </c:ser>
        <c:ser>
          <c:idx val="6"/>
          <c:order val="6"/>
          <c:tx>
            <c:strRef>
              <c:f>Profil!$B$48</c:f>
              <c:strCache>
                <c:ptCount val="1"/>
                <c:pt idx="0">
                  <c:v>Bachelor </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Profil!$C$48</c:f>
              <c:numCache>
                <c:formatCode>General</c:formatCode>
                <c:ptCount val="1"/>
                <c:pt idx="0">
                  <c:v>8</c:v>
                </c:pt>
              </c:numCache>
            </c:numRef>
          </c:val>
          <c:extLst>
            <c:ext xmlns:c16="http://schemas.microsoft.com/office/drawing/2014/chart" uri="{C3380CC4-5D6E-409C-BE32-E72D297353CC}">
              <c16:uniqueId val="{00000006-A54C-44A9-9A83-67F0E74F8D9F}"/>
            </c:ext>
          </c:extLst>
        </c:ser>
        <c:ser>
          <c:idx val="7"/>
          <c:order val="7"/>
          <c:tx>
            <c:strRef>
              <c:f>Profil!$B$49</c:f>
              <c:strCache>
                <c:ptCount val="1"/>
                <c:pt idx="0">
                  <c:v>MSc ICE</c:v>
                </c:pt>
              </c:strCache>
            </c:strRef>
          </c:tx>
          <c:spPr>
            <a:solidFill>
              <a:schemeClr val="accent2">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Profil!$C$49</c:f>
              <c:numCache>
                <c:formatCode>General</c:formatCode>
                <c:ptCount val="1"/>
                <c:pt idx="0">
                  <c:v>1</c:v>
                </c:pt>
              </c:numCache>
            </c:numRef>
          </c:val>
          <c:extLst>
            <c:ext xmlns:c16="http://schemas.microsoft.com/office/drawing/2014/chart" uri="{C3380CC4-5D6E-409C-BE32-E72D297353CC}">
              <c16:uniqueId val="{00000007-A54C-44A9-9A83-67F0E74F8D9F}"/>
            </c:ext>
          </c:extLst>
        </c:ser>
        <c:dLbls>
          <c:dLblPos val="outEnd"/>
          <c:showLegendKey val="0"/>
          <c:showVal val="1"/>
          <c:showCatName val="0"/>
          <c:showSerName val="0"/>
          <c:showPercent val="0"/>
          <c:showBubbleSize val="0"/>
        </c:dLbls>
        <c:gapWidth val="219"/>
        <c:overlap val="-27"/>
        <c:axId val="1404292784"/>
        <c:axId val="1509392128"/>
      </c:barChart>
      <c:catAx>
        <c:axId val="1404292784"/>
        <c:scaling>
          <c:orientation val="minMax"/>
        </c:scaling>
        <c:delete val="1"/>
        <c:axPos val="b"/>
        <c:numFmt formatCode="General" sourceLinked="1"/>
        <c:majorTickMark val="none"/>
        <c:minorTickMark val="none"/>
        <c:tickLblPos val="nextTo"/>
        <c:crossAx val="1509392128"/>
        <c:crosses val="autoZero"/>
        <c:auto val="1"/>
        <c:lblAlgn val="ctr"/>
        <c:lblOffset val="100"/>
        <c:noMultiLvlLbl val="0"/>
      </c:catAx>
      <c:valAx>
        <c:axId val="1509392128"/>
        <c:scaling>
          <c:orientation val="minMax"/>
        </c:scaling>
        <c:delete val="1"/>
        <c:axPos val="l"/>
        <c:numFmt formatCode="General" sourceLinked="1"/>
        <c:majorTickMark val="none"/>
        <c:minorTickMark val="none"/>
        <c:tickLblPos val="nextTo"/>
        <c:crossAx val="1404292784"/>
        <c:crosses val="autoZero"/>
        <c:crossBetween val="between"/>
      </c:valAx>
      <c:spPr>
        <a:noFill/>
        <a:ln>
          <a:noFill/>
        </a:ln>
        <a:effectLst/>
      </c:spPr>
    </c:plotArea>
    <c:legend>
      <c:legendPos val="r"/>
      <c:layout>
        <c:manualLayout>
          <c:xMode val="edge"/>
          <c:yMode val="edge"/>
          <c:x val="0.65225755753501458"/>
          <c:y val="0.132799777062933"/>
          <c:w val="0.33369939850804636"/>
          <c:h val="0.65257094440587438"/>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rgbClr val="64CCC9"/>
              </a:solidFill>
              <a:ln w="19050">
                <a:solidFill>
                  <a:schemeClr val="lt1"/>
                </a:solidFill>
              </a:ln>
              <a:effectLst/>
            </c:spPr>
            <c:extLst>
              <c:ext xmlns:c16="http://schemas.microsoft.com/office/drawing/2014/chart" uri="{C3380CC4-5D6E-409C-BE32-E72D297353CC}">
                <c16:uniqueId val="{00000001-2A11-42FC-B15A-286E70B90264}"/>
              </c:ext>
            </c:extLst>
          </c:dPt>
          <c:dPt>
            <c:idx val="1"/>
            <c:bubble3D val="0"/>
            <c:spPr>
              <a:solidFill>
                <a:sysClr val="window" lastClr="FFFFFF">
                  <a:lumMod val="65000"/>
                </a:sysClr>
              </a:solidFill>
              <a:ln w="19050">
                <a:solidFill>
                  <a:schemeClr val="lt1"/>
                </a:solidFill>
              </a:ln>
              <a:effectLst/>
            </c:spPr>
            <c:extLst>
              <c:ext xmlns:c16="http://schemas.microsoft.com/office/drawing/2014/chart" uri="{C3380CC4-5D6E-409C-BE32-E72D297353CC}">
                <c16:uniqueId val="{00000003-2A11-42FC-B15A-286E70B90264}"/>
              </c:ext>
            </c:extLst>
          </c:dPt>
          <c:dPt>
            <c:idx val="2"/>
            <c:bubble3D val="0"/>
            <c:spPr>
              <a:solidFill>
                <a:srgbClr val="FF8F1C"/>
              </a:solidFill>
              <a:ln w="19050">
                <a:solidFill>
                  <a:schemeClr val="lt1"/>
                </a:solidFill>
              </a:ln>
              <a:effectLst/>
            </c:spPr>
            <c:extLst>
              <c:ext xmlns:c16="http://schemas.microsoft.com/office/drawing/2014/chart" uri="{C3380CC4-5D6E-409C-BE32-E72D297353CC}">
                <c16:uniqueId val="{00000005-2A11-42FC-B15A-286E70B90264}"/>
              </c:ext>
            </c:extLst>
          </c:dPt>
          <c:dPt>
            <c:idx val="3"/>
            <c:bubble3D val="0"/>
            <c:spPr>
              <a:solidFill>
                <a:srgbClr val="F2CD00"/>
              </a:solidFill>
              <a:ln w="19050">
                <a:solidFill>
                  <a:schemeClr val="lt1"/>
                </a:solidFill>
              </a:ln>
              <a:effectLst/>
            </c:spPr>
            <c:extLst>
              <c:ext xmlns:c16="http://schemas.microsoft.com/office/drawing/2014/chart" uri="{C3380CC4-5D6E-409C-BE32-E72D297353CC}">
                <c16:uniqueId val="{00000007-2A11-42FC-B15A-286E70B90264}"/>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2A11-42FC-B15A-286E70B90264}"/>
              </c:ext>
            </c:extLst>
          </c:dPt>
          <c:dLbls>
            <c:dLbl>
              <c:idx val="0"/>
              <c:layout>
                <c:manualLayout>
                  <c:x val="-0.12993477911845658"/>
                  <c:y val="-0.28007999694000785"/>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2A11-42FC-B15A-286E70B90264}"/>
                </c:ext>
              </c:extLst>
            </c:dLbl>
            <c:dLbl>
              <c:idx val="1"/>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dLblPos val="ctr"/>
              <c:showLegendKey val="0"/>
              <c:showVal val="0"/>
              <c:showCatName val="0"/>
              <c:showSerName val="0"/>
              <c:showPercent val="1"/>
              <c:showBubbleSize val="0"/>
              <c:extLst>
                <c:ext xmlns:c16="http://schemas.microsoft.com/office/drawing/2014/chart" uri="{C3380CC4-5D6E-409C-BE32-E72D297353CC}">
                  <c16:uniqueId val="{00000003-2A11-42FC-B15A-286E70B90264}"/>
                </c:ext>
              </c:extLst>
            </c:dLbl>
            <c:dLbl>
              <c:idx val="2"/>
              <c:layout>
                <c:manualLayout>
                  <c:x val="0.11635500759655881"/>
                  <c:y val="9.1633289072731286E-2"/>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2A11-42FC-B15A-286E70B90264}"/>
                </c:ext>
              </c:extLst>
            </c:dLbl>
            <c:dLbl>
              <c:idx val="3"/>
              <c:layout>
                <c:manualLayout>
                  <c:x val="4.2186278156335119E-2"/>
                  <c:y val="9.48145881487229E-2"/>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2A11-42FC-B15A-286E70B90264}"/>
                </c:ext>
              </c:extLst>
            </c:dLbl>
            <c:dLbl>
              <c:idx val="4"/>
              <c:layout>
                <c:manualLayout>
                  <c:x val="2.2679423029646536E-2"/>
                  <c:y val="9.9209319862081757E-2"/>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fr-FR"/>
                </a:p>
              </c:txPr>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9-2A11-42FC-B15A-286E70B90264}"/>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fr-FR"/>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'[Etudiants-Usages des IAgénératives à l''EPF(1-253).xlsx]Profil'!$B$41:$B$45</c:f>
              <c:strCache>
                <c:ptCount val="5"/>
                <c:pt idx="0">
                  <c:v>Cachan</c:v>
                </c:pt>
                <c:pt idx="1">
                  <c:v>Dakar</c:v>
                </c:pt>
                <c:pt idx="2">
                  <c:v>Montpellier</c:v>
                </c:pt>
                <c:pt idx="3">
                  <c:v>Saint-Nazaire</c:v>
                </c:pt>
                <c:pt idx="4">
                  <c:v>Troyes</c:v>
                </c:pt>
              </c:strCache>
            </c:strRef>
          </c:cat>
          <c:val>
            <c:numRef>
              <c:f>'[Etudiants-Usages des IAgénératives à l''EPF(1-253).xlsx]Profil'!$C$41:$C$45</c:f>
              <c:numCache>
                <c:formatCode>General</c:formatCode>
                <c:ptCount val="5"/>
                <c:pt idx="0">
                  <c:v>179</c:v>
                </c:pt>
                <c:pt idx="1">
                  <c:v>0</c:v>
                </c:pt>
                <c:pt idx="2">
                  <c:v>56</c:v>
                </c:pt>
                <c:pt idx="3">
                  <c:v>4</c:v>
                </c:pt>
                <c:pt idx="4">
                  <c:v>14</c:v>
                </c:pt>
              </c:numCache>
            </c:numRef>
          </c:val>
          <c:extLst>
            <c:ext xmlns:c16="http://schemas.microsoft.com/office/drawing/2014/chart" uri="{C3380CC4-5D6E-409C-BE32-E72D297353CC}">
              <c16:uniqueId val="{0000000A-2A11-42FC-B15A-286E70B90264}"/>
            </c:ext>
          </c:extLst>
        </c:ser>
        <c:dLbls>
          <c:dLblPos val="ctr"/>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c:chart>
  <c:spPr>
    <a:noFill/>
    <a:ln>
      <a:noFill/>
    </a:ln>
    <a:effectLst/>
  </c:spPr>
  <c:txPr>
    <a:bodyPr/>
    <a:lstStyle/>
    <a:p>
      <a:pPr>
        <a:defRPr/>
      </a:pPr>
      <a:endParaRPr lang="fr-FR"/>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'[Etudiants-Usages des IAgénératives à l''EPF(1-253).xlsx]Profil'!$B$24</c:f>
              <c:strCache>
                <c:ptCount val="1"/>
                <c:pt idx="0">
                  <c:v>1A</c:v>
                </c:pt>
              </c:strCache>
            </c:strRef>
          </c:tx>
          <c:spPr>
            <a:solidFill>
              <a:srgbClr val="64CCC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'[Etudiants-Usages des IAgénératives à l''EPF(1-253).xlsx]Profil'!$C$24</c:f>
              <c:numCache>
                <c:formatCode>General</c:formatCode>
                <c:ptCount val="1"/>
                <c:pt idx="0">
                  <c:v>29</c:v>
                </c:pt>
              </c:numCache>
            </c:numRef>
          </c:val>
          <c:extLst>
            <c:ext xmlns:c16="http://schemas.microsoft.com/office/drawing/2014/chart" uri="{C3380CC4-5D6E-409C-BE32-E72D297353CC}">
              <c16:uniqueId val="{00000000-86F0-413B-BBDE-8FD0A580E68A}"/>
            </c:ext>
          </c:extLst>
        </c:ser>
        <c:ser>
          <c:idx val="1"/>
          <c:order val="1"/>
          <c:tx>
            <c:strRef>
              <c:f>'[Etudiants-Usages des IAgénératives à l''EPF(1-253).xlsx]Profil'!$B$25</c:f>
              <c:strCache>
                <c:ptCount val="1"/>
                <c:pt idx="0">
                  <c:v>2A</c:v>
                </c:pt>
              </c:strCache>
            </c:strRef>
          </c:tx>
          <c:spPr>
            <a:solidFill>
              <a:schemeClr val="accent2"/>
            </a:solidFill>
            <a:ln>
              <a:noFill/>
            </a:ln>
            <a:effectLst/>
          </c:spPr>
          <c:invertIfNegative val="0"/>
          <c:dPt>
            <c:idx val="0"/>
            <c:invertIfNegative val="0"/>
            <c:bubble3D val="0"/>
            <c:spPr>
              <a:solidFill>
                <a:srgbClr val="FF8F1C"/>
              </a:solidFill>
              <a:ln>
                <a:noFill/>
              </a:ln>
              <a:effectLst/>
            </c:spPr>
            <c:extLst>
              <c:ext xmlns:c16="http://schemas.microsoft.com/office/drawing/2014/chart" uri="{C3380CC4-5D6E-409C-BE32-E72D297353CC}">
                <c16:uniqueId val="{00000002-86F0-413B-BBDE-8FD0A580E68A}"/>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'[Etudiants-Usages des IAgénératives à l''EPF(1-253).xlsx]Profil'!$C$25</c:f>
              <c:numCache>
                <c:formatCode>General</c:formatCode>
                <c:ptCount val="1"/>
                <c:pt idx="0">
                  <c:v>21</c:v>
                </c:pt>
              </c:numCache>
            </c:numRef>
          </c:val>
          <c:extLst>
            <c:ext xmlns:c16="http://schemas.microsoft.com/office/drawing/2014/chart" uri="{C3380CC4-5D6E-409C-BE32-E72D297353CC}">
              <c16:uniqueId val="{00000003-86F0-413B-BBDE-8FD0A580E68A}"/>
            </c:ext>
          </c:extLst>
        </c:ser>
        <c:ser>
          <c:idx val="2"/>
          <c:order val="2"/>
          <c:tx>
            <c:strRef>
              <c:f>'[Etudiants-Usages des IAgénératives à l''EPF(1-253).xlsx]Profil'!$B$26</c:f>
              <c:strCache>
                <c:ptCount val="1"/>
                <c:pt idx="0">
                  <c:v>3A</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'[Etudiants-Usages des IAgénératives à l''EPF(1-253).xlsx]Profil'!$C$26</c:f>
              <c:numCache>
                <c:formatCode>General</c:formatCode>
                <c:ptCount val="1"/>
                <c:pt idx="0">
                  <c:v>64</c:v>
                </c:pt>
              </c:numCache>
            </c:numRef>
          </c:val>
          <c:extLst>
            <c:ext xmlns:c16="http://schemas.microsoft.com/office/drawing/2014/chart" uri="{C3380CC4-5D6E-409C-BE32-E72D297353CC}">
              <c16:uniqueId val="{00000004-86F0-413B-BBDE-8FD0A580E68A}"/>
            </c:ext>
          </c:extLst>
        </c:ser>
        <c:ser>
          <c:idx val="3"/>
          <c:order val="3"/>
          <c:tx>
            <c:strRef>
              <c:f>'[Etudiants-Usages des IAgénératives à l''EPF(1-253).xlsx]Profil'!$B$27</c:f>
              <c:strCache>
                <c:ptCount val="1"/>
                <c:pt idx="0">
                  <c:v>4A</c:v>
                </c:pt>
              </c:strCache>
            </c:strRef>
          </c:tx>
          <c:spPr>
            <a:solidFill>
              <a:srgbClr val="F2CD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'[Etudiants-Usages des IAgénératives à l''EPF(1-253).xlsx]Profil'!$C$27</c:f>
              <c:numCache>
                <c:formatCode>General</c:formatCode>
                <c:ptCount val="1"/>
                <c:pt idx="0">
                  <c:v>91</c:v>
                </c:pt>
              </c:numCache>
            </c:numRef>
          </c:val>
          <c:extLst>
            <c:ext xmlns:c16="http://schemas.microsoft.com/office/drawing/2014/chart" uri="{C3380CC4-5D6E-409C-BE32-E72D297353CC}">
              <c16:uniqueId val="{00000005-86F0-413B-BBDE-8FD0A580E68A}"/>
            </c:ext>
          </c:extLst>
        </c:ser>
        <c:ser>
          <c:idx val="4"/>
          <c:order val="4"/>
          <c:tx>
            <c:strRef>
              <c:f>'[Etudiants-Usages des IAgénératives à l''EPF(1-253).xlsx]Profil'!$B$28</c:f>
              <c:strCache>
                <c:ptCount val="1"/>
                <c:pt idx="0">
                  <c:v>5A</c:v>
                </c:pt>
              </c:strCache>
            </c:strRef>
          </c:tx>
          <c:spPr>
            <a:solidFill>
              <a:schemeClr val="accent5"/>
            </a:solidFill>
            <a:ln>
              <a:noFill/>
            </a:ln>
            <a:effectLst/>
          </c:spPr>
          <c:invertIfNegative val="0"/>
          <c:dPt>
            <c:idx val="0"/>
            <c:invertIfNegative val="0"/>
            <c:bubble3D val="0"/>
            <c:spPr>
              <a:solidFill>
                <a:srgbClr val="5B9BD5">
                  <a:lumMod val="75000"/>
                </a:srgbClr>
              </a:solidFill>
              <a:ln>
                <a:noFill/>
              </a:ln>
              <a:effectLst/>
            </c:spPr>
            <c:extLst>
              <c:ext xmlns:c16="http://schemas.microsoft.com/office/drawing/2014/chart" uri="{C3380CC4-5D6E-409C-BE32-E72D297353CC}">
                <c16:uniqueId val="{00000007-86F0-413B-BBDE-8FD0A580E68A}"/>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'[Etudiants-Usages des IAgénératives à l''EPF(1-253).xlsx]Profil'!$C$28</c:f>
              <c:numCache>
                <c:formatCode>General</c:formatCode>
                <c:ptCount val="1"/>
                <c:pt idx="0">
                  <c:v>43</c:v>
                </c:pt>
              </c:numCache>
            </c:numRef>
          </c:val>
          <c:extLst>
            <c:ext xmlns:c16="http://schemas.microsoft.com/office/drawing/2014/chart" uri="{C3380CC4-5D6E-409C-BE32-E72D297353CC}">
              <c16:uniqueId val="{00000008-86F0-413B-BBDE-8FD0A580E68A}"/>
            </c:ext>
          </c:extLst>
        </c:ser>
        <c:ser>
          <c:idx val="5"/>
          <c:order val="5"/>
          <c:tx>
            <c:strRef>
              <c:f>'[Etudiants-Usages des IAgénératives à l''EPF(1-253).xlsx]Profil'!$B$29</c:f>
              <c:strCache>
                <c:ptCount val="1"/>
                <c:pt idx="0">
                  <c:v>Contrat pro 1ère année</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'[Etudiants-Usages des IAgénératives à l''EPF(1-253).xlsx]Profil'!$C$29</c:f>
              <c:numCache>
                <c:formatCode>General</c:formatCode>
                <c:ptCount val="1"/>
                <c:pt idx="0">
                  <c:v>2</c:v>
                </c:pt>
              </c:numCache>
            </c:numRef>
          </c:val>
          <c:extLst>
            <c:ext xmlns:c16="http://schemas.microsoft.com/office/drawing/2014/chart" uri="{C3380CC4-5D6E-409C-BE32-E72D297353CC}">
              <c16:uniqueId val="{00000009-86F0-413B-BBDE-8FD0A580E68A}"/>
            </c:ext>
          </c:extLst>
        </c:ser>
        <c:ser>
          <c:idx val="6"/>
          <c:order val="6"/>
          <c:tx>
            <c:strRef>
              <c:f>'[Etudiants-Usages des IAgénératives à l''EPF(1-253).xlsx]Profil'!$B$30</c:f>
              <c:strCache>
                <c:ptCount val="1"/>
                <c:pt idx="0">
                  <c:v>Contrat pro 2e année</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'[Etudiants-Usages des IAgénératives à l''EPF(1-253).xlsx]Profil'!$C$30</c:f>
              <c:numCache>
                <c:formatCode>General</c:formatCode>
                <c:ptCount val="1"/>
                <c:pt idx="0">
                  <c:v>0</c:v>
                </c:pt>
              </c:numCache>
            </c:numRef>
          </c:val>
          <c:extLst>
            <c:ext xmlns:c16="http://schemas.microsoft.com/office/drawing/2014/chart" uri="{C3380CC4-5D6E-409C-BE32-E72D297353CC}">
              <c16:uniqueId val="{0000000A-86F0-413B-BBDE-8FD0A580E68A}"/>
            </c:ext>
          </c:extLst>
        </c:ser>
        <c:ser>
          <c:idx val="7"/>
          <c:order val="7"/>
          <c:tx>
            <c:strRef>
              <c:f>'[Etudiants-Usages des IAgénératives à l''EPF(1-253).xlsx]Profil'!$B$31</c:f>
              <c:strCache>
                <c:ptCount val="1"/>
                <c:pt idx="0">
                  <c:v>Contrat pro 3e année</c:v>
                </c:pt>
              </c:strCache>
            </c:strRef>
          </c:tx>
          <c:spPr>
            <a:solidFill>
              <a:schemeClr val="accent2">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'[Etudiants-Usages des IAgénératives à l''EPF(1-253).xlsx]Profil'!$C$31</c:f>
              <c:numCache>
                <c:formatCode>General</c:formatCode>
                <c:ptCount val="1"/>
                <c:pt idx="0">
                  <c:v>1</c:v>
                </c:pt>
              </c:numCache>
            </c:numRef>
          </c:val>
          <c:extLst>
            <c:ext xmlns:c16="http://schemas.microsoft.com/office/drawing/2014/chart" uri="{C3380CC4-5D6E-409C-BE32-E72D297353CC}">
              <c16:uniqueId val="{0000000B-86F0-413B-BBDE-8FD0A580E68A}"/>
            </c:ext>
          </c:extLst>
        </c:ser>
        <c:ser>
          <c:idx val="8"/>
          <c:order val="8"/>
          <c:tx>
            <c:strRef>
              <c:f>'[Etudiants-Usages des IAgénératives à l''EPF(1-253).xlsx]Profil'!$B$32</c:f>
              <c:strCache>
                <c:ptCount val="1"/>
                <c:pt idx="0">
                  <c:v>Bachelor 1er année</c:v>
                </c:pt>
              </c:strCache>
            </c:strRef>
          </c:tx>
          <c:spPr>
            <a:solidFill>
              <a:schemeClr val="accent3">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'[Etudiants-Usages des IAgénératives à l''EPF(1-253).xlsx]Profil'!$C$32</c:f>
              <c:numCache>
                <c:formatCode>General</c:formatCode>
                <c:ptCount val="1"/>
                <c:pt idx="0">
                  <c:v>0</c:v>
                </c:pt>
              </c:numCache>
            </c:numRef>
          </c:val>
          <c:extLst>
            <c:ext xmlns:c16="http://schemas.microsoft.com/office/drawing/2014/chart" uri="{C3380CC4-5D6E-409C-BE32-E72D297353CC}">
              <c16:uniqueId val="{0000000C-86F0-413B-BBDE-8FD0A580E68A}"/>
            </c:ext>
          </c:extLst>
        </c:ser>
        <c:ser>
          <c:idx val="9"/>
          <c:order val="9"/>
          <c:tx>
            <c:strRef>
              <c:f>'[Etudiants-Usages des IAgénératives à l''EPF(1-253).xlsx]Profil'!$B$33</c:f>
              <c:strCache>
                <c:ptCount val="1"/>
                <c:pt idx="0">
                  <c:v>Bachelor 2ème année</c:v>
                </c:pt>
              </c:strCache>
            </c:strRef>
          </c:tx>
          <c:spPr>
            <a:solidFill>
              <a:schemeClr val="accent4">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'[Etudiants-Usages des IAgénératives à l''EPF(1-253).xlsx]Profil'!$C$33</c:f>
              <c:numCache>
                <c:formatCode>General</c:formatCode>
                <c:ptCount val="1"/>
                <c:pt idx="0">
                  <c:v>1</c:v>
                </c:pt>
              </c:numCache>
            </c:numRef>
          </c:val>
          <c:extLst>
            <c:ext xmlns:c16="http://schemas.microsoft.com/office/drawing/2014/chart" uri="{C3380CC4-5D6E-409C-BE32-E72D297353CC}">
              <c16:uniqueId val="{0000000D-86F0-413B-BBDE-8FD0A580E68A}"/>
            </c:ext>
          </c:extLst>
        </c:ser>
        <c:ser>
          <c:idx val="10"/>
          <c:order val="10"/>
          <c:tx>
            <c:strRef>
              <c:f>'[Etudiants-Usages des IAgénératives à l''EPF(1-253).xlsx]Profil'!$B$34</c:f>
              <c:strCache>
                <c:ptCount val="1"/>
                <c:pt idx="0">
                  <c:v>Bachelor 3ème année</c:v>
                </c:pt>
              </c:strCache>
            </c:strRef>
          </c:tx>
          <c:spPr>
            <a:solidFill>
              <a:schemeClr val="accent5">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'[Etudiants-Usages des IAgénératives à l''EPF(1-253).xlsx]Profil'!$C$34</c:f>
              <c:numCache>
                <c:formatCode>General</c:formatCode>
                <c:ptCount val="1"/>
                <c:pt idx="0">
                  <c:v>1</c:v>
                </c:pt>
              </c:numCache>
            </c:numRef>
          </c:val>
          <c:extLst>
            <c:ext xmlns:c16="http://schemas.microsoft.com/office/drawing/2014/chart" uri="{C3380CC4-5D6E-409C-BE32-E72D297353CC}">
              <c16:uniqueId val="{0000000E-86F0-413B-BBDE-8FD0A580E68A}"/>
            </c:ext>
          </c:extLst>
        </c:ser>
        <c:dLbls>
          <c:dLblPos val="outEnd"/>
          <c:showLegendKey val="0"/>
          <c:showVal val="1"/>
          <c:showCatName val="0"/>
          <c:showSerName val="0"/>
          <c:showPercent val="0"/>
          <c:showBubbleSize val="0"/>
        </c:dLbls>
        <c:gapWidth val="219"/>
        <c:overlap val="-27"/>
        <c:axId val="1876757168"/>
        <c:axId val="1877432096"/>
      </c:barChart>
      <c:catAx>
        <c:axId val="1876757168"/>
        <c:scaling>
          <c:orientation val="minMax"/>
        </c:scaling>
        <c:delete val="1"/>
        <c:axPos val="b"/>
        <c:numFmt formatCode="General" sourceLinked="1"/>
        <c:majorTickMark val="out"/>
        <c:minorTickMark val="none"/>
        <c:tickLblPos val="nextTo"/>
        <c:crossAx val="1877432096"/>
        <c:crosses val="autoZero"/>
        <c:auto val="1"/>
        <c:lblAlgn val="ctr"/>
        <c:lblOffset val="100"/>
        <c:noMultiLvlLbl val="0"/>
      </c:catAx>
      <c:valAx>
        <c:axId val="1877432096"/>
        <c:scaling>
          <c:orientation val="minMax"/>
        </c:scaling>
        <c:delete val="1"/>
        <c:axPos val="l"/>
        <c:numFmt formatCode="General" sourceLinked="1"/>
        <c:majorTickMark val="out"/>
        <c:minorTickMark val="none"/>
        <c:tickLblPos val="nextTo"/>
        <c:crossAx val="1876757168"/>
        <c:crosses val="autoZero"/>
        <c:crossBetween val="between"/>
      </c:valAx>
      <c:spPr>
        <a:noFill/>
        <a:ln>
          <a:noFill/>
        </a:ln>
        <a:effectLst/>
      </c:spPr>
    </c:plotArea>
    <c:legend>
      <c:legendPos val="r"/>
      <c:layout>
        <c:manualLayout>
          <c:xMode val="edge"/>
          <c:yMode val="edge"/>
          <c:x val="0.74066952822232968"/>
          <c:y val="0.15448847718291672"/>
          <c:w val="0.24489003856467401"/>
          <c:h val="0.80357677895600133"/>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'[Etudiants-Usages des IAgénératives à l''EPF(1-253).xlsx]Profil'!$B$5</c:f>
              <c:strCache>
                <c:ptCount val="1"/>
                <c:pt idx="0">
                  <c:v>Formation Généraliste - Cycle M</c:v>
                </c:pt>
              </c:strCache>
            </c:strRef>
          </c:tx>
          <c:spPr>
            <a:solidFill>
              <a:srgbClr val="64CCC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'[Etudiants-Usages des IAgénératives à l''EPF(1-253).xlsx]Profil'!$C$5</c:f>
              <c:numCache>
                <c:formatCode>General</c:formatCode>
                <c:ptCount val="1"/>
                <c:pt idx="0">
                  <c:v>134</c:v>
                </c:pt>
              </c:numCache>
            </c:numRef>
          </c:val>
          <c:extLst>
            <c:ext xmlns:c16="http://schemas.microsoft.com/office/drawing/2014/chart" uri="{C3380CC4-5D6E-409C-BE32-E72D297353CC}">
              <c16:uniqueId val="{00000000-AAF1-424E-BEE6-8C85E0642EAB}"/>
            </c:ext>
          </c:extLst>
        </c:ser>
        <c:ser>
          <c:idx val="1"/>
          <c:order val="1"/>
          <c:tx>
            <c:strRef>
              <c:f>'[Etudiants-Usages des IAgénératives à l''EPF(1-253).xlsx]Profil'!$B$6</c:f>
              <c:strCache>
                <c:ptCount val="1"/>
                <c:pt idx="0">
                  <c:v>Formation Généraliste - Cycle L</c:v>
                </c:pt>
              </c:strCache>
            </c:strRef>
          </c:tx>
          <c:spPr>
            <a:solidFill>
              <a:srgbClr val="FF8F1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'[Etudiants-Usages des IAgénératives à l''EPF(1-253).xlsx]Profil'!$C$6</c:f>
              <c:numCache>
                <c:formatCode>General</c:formatCode>
                <c:ptCount val="1"/>
                <c:pt idx="0">
                  <c:v>91</c:v>
                </c:pt>
              </c:numCache>
            </c:numRef>
          </c:val>
          <c:extLst>
            <c:ext xmlns:c16="http://schemas.microsoft.com/office/drawing/2014/chart" uri="{C3380CC4-5D6E-409C-BE32-E72D297353CC}">
              <c16:uniqueId val="{00000001-AAF1-424E-BEE6-8C85E0642EAB}"/>
            </c:ext>
          </c:extLst>
        </c:ser>
        <c:ser>
          <c:idx val="2"/>
          <c:order val="2"/>
          <c:tx>
            <c:strRef>
              <c:f>'[Etudiants-Usages des IAgénératives à l''EPF(1-253).xlsx]Profil'!$B$7</c:f>
              <c:strCache>
                <c:ptCount val="1"/>
                <c:pt idx="0">
                  <c:v>Formation par Apprentissage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'[Etudiants-Usages des IAgénératives à l''EPF(1-253).xlsx]Profil'!$C$7</c:f>
              <c:numCache>
                <c:formatCode>General</c:formatCode>
                <c:ptCount val="1"/>
                <c:pt idx="0">
                  <c:v>11</c:v>
                </c:pt>
              </c:numCache>
            </c:numRef>
          </c:val>
          <c:extLst>
            <c:ext xmlns:c16="http://schemas.microsoft.com/office/drawing/2014/chart" uri="{C3380CC4-5D6E-409C-BE32-E72D297353CC}">
              <c16:uniqueId val="{00000002-AAF1-424E-BEE6-8C85E0642EAB}"/>
            </c:ext>
          </c:extLst>
        </c:ser>
        <c:ser>
          <c:idx val="3"/>
          <c:order val="3"/>
          <c:tx>
            <c:strRef>
              <c:f>'[Etudiants-Usages des IAgénératives à l''EPF(1-253).xlsx]Profil'!$B$8</c:f>
              <c:strCache>
                <c:ptCount val="1"/>
                <c:pt idx="0">
                  <c:v>Formation Technologique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'[Etudiants-Usages des IAgénératives à l''EPF(1-253).xlsx]Profil'!$C$8</c:f>
              <c:numCache>
                <c:formatCode>General</c:formatCode>
                <c:ptCount val="1"/>
                <c:pt idx="0">
                  <c:v>3</c:v>
                </c:pt>
              </c:numCache>
            </c:numRef>
          </c:val>
          <c:extLst>
            <c:ext xmlns:c16="http://schemas.microsoft.com/office/drawing/2014/chart" uri="{C3380CC4-5D6E-409C-BE32-E72D297353CC}">
              <c16:uniqueId val="{00000003-AAF1-424E-BEE6-8C85E0642EAB}"/>
            </c:ext>
          </c:extLst>
        </c:ser>
        <c:ser>
          <c:idx val="4"/>
          <c:order val="4"/>
          <c:tx>
            <c:strRef>
              <c:f>'[Etudiants-Usages des IAgénératives à l''EPF(1-253).xlsx]Profil'!$B$9</c:f>
              <c:strCache>
                <c:ptCount val="1"/>
                <c:pt idx="0">
                  <c:v>Formation FQ</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'[Etudiants-Usages des IAgénératives à l''EPF(1-253).xlsx]Profil'!$C$9</c:f>
              <c:numCache>
                <c:formatCode>General</c:formatCode>
                <c:ptCount val="1"/>
                <c:pt idx="0">
                  <c:v>6</c:v>
                </c:pt>
              </c:numCache>
            </c:numRef>
          </c:val>
          <c:extLst>
            <c:ext xmlns:c16="http://schemas.microsoft.com/office/drawing/2014/chart" uri="{C3380CC4-5D6E-409C-BE32-E72D297353CC}">
              <c16:uniqueId val="{00000004-AAF1-424E-BEE6-8C85E0642EAB}"/>
            </c:ext>
          </c:extLst>
        </c:ser>
        <c:ser>
          <c:idx val="5"/>
          <c:order val="5"/>
          <c:tx>
            <c:strRef>
              <c:f>'[Etudiants-Usages des IAgénératives à l''EPF(1-253).xlsx]Profil'!$B$10</c:f>
              <c:strCache>
                <c:ptCount val="1"/>
                <c:pt idx="0">
                  <c:v>Formation FA</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'[Etudiants-Usages des IAgénératives à l''EPF(1-253).xlsx]Profil'!$C$10</c:f>
              <c:numCache>
                <c:formatCode>General</c:formatCode>
                <c:ptCount val="1"/>
                <c:pt idx="0">
                  <c:v>4</c:v>
                </c:pt>
              </c:numCache>
            </c:numRef>
          </c:val>
          <c:extLst>
            <c:ext xmlns:c16="http://schemas.microsoft.com/office/drawing/2014/chart" uri="{C3380CC4-5D6E-409C-BE32-E72D297353CC}">
              <c16:uniqueId val="{00000005-AAF1-424E-BEE6-8C85E0642EAB}"/>
            </c:ext>
          </c:extLst>
        </c:ser>
        <c:ser>
          <c:idx val="6"/>
          <c:order val="6"/>
          <c:tx>
            <c:strRef>
              <c:f>'[Etudiants-Usages des IAgénératives à l''EPF(1-253).xlsx]Profil'!$B$11</c:f>
              <c:strCache>
                <c:ptCount val="1"/>
                <c:pt idx="0">
                  <c:v>Bachelor </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'[Etudiants-Usages des IAgénératives à l''EPF(1-253).xlsx]Profil'!$C$11</c:f>
              <c:numCache>
                <c:formatCode>General</c:formatCode>
                <c:ptCount val="1"/>
                <c:pt idx="0">
                  <c:v>3</c:v>
                </c:pt>
              </c:numCache>
            </c:numRef>
          </c:val>
          <c:extLst>
            <c:ext xmlns:c16="http://schemas.microsoft.com/office/drawing/2014/chart" uri="{C3380CC4-5D6E-409C-BE32-E72D297353CC}">
              <c16:uniqueId val="{00000006-AAF1-424E-BEE6-8C85E0642EAB}"/>
            </c:ext>
          </c:extLst>
        </c:ser>
        <c:ser>
          <c:idx val="7"/>
          <c:order val="7"/>
          <c:tx>
            <c:strRef>
              <c:f>'[Etudiants-Usages des IAgénératives à l''EPF(1-253).xlsx]Profil'!$B$12</c:f>
              <c:strCache>
                <c:ptCount val="1"/>
                <c:pt idx="0">
                  <c:v>MSc ICE</c:v>
                </c:pt>
              </c:strCache>
            </c:strRef>
          </c:tx>
          <c:spPr>
            <a:solidFill>
              <a:schemeClr val="accent2">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'[Etudiants-Usages des IAgénératives à l''EPF(1-253).xlsx]Profil'!$C$12</c:f>
              <c:numCache>
                <c:formatCode>General</c:formatCode>
                <c:ptCount val="1"/>
                <c:pt idx="0">
                  <c:v>1</c:v>
                </c:pt>
              </c:numCache>
            </c:numRef>
          </c:val>
          <c:extLst>
            <c:ext xmlns:c16="http://schemas.microsoft.com/office/drawing/2014/chart" uri="{C3380CC4-5D6E-409C-BE32-E72D297353CC}">
              <c16:uniqueId val="{00000007-AAF1-424E-BEE6-8C85E0642EAB}"/>
            </c:ext>
          </c:extLst>
        </c:ser>
        <c:dLbls>
          <c:dLblPos val="outEnd"/>
          <c:showLegendKey val="0"/>
          <c:showVal val="1"/>
          <c:showCatName val="0"/>
          <c:showSerName val="0"/>
          <c:showPercent val="0"/>
          <c:showBubbleSize val="0"/>
        </c:dLbls>
        <c:gapWidth val="219"/>
        <c:overlap val="-27"/>
        <c:axId val="1876757168"/>
        <c:axId val="1877432096"/>
      </c:barChart>
      <c:catAx>
        <c:axId val="1876757168"/>
        <c:scaling>
          <c:orientation val="minMax"/>
        </c:scaling>
        <c:delete val="1"/>
        <c:axPos val="b"/>
        <c:numFmt formatCode="General" sourceLinked="1"/>
        <c:majorTickMark val="out"/>
        <c:minorTickMark val="none"/>
        <c:tickLblPos val="nextTo"/>
        <c:crossAx val="1877432096"/>
        <c:crosses val="autoZero"/>
        <c:auto val="1"/>
        <c:lblAlgn val="ctr"/>
        <c:lblOffset val="100"/>
        <c:noMultiLvlLbl val="0"/>
      </c:catAx>
      <c:valAx>
        <c:axId val="1877432096"/>
        <c:scaling>
          <c:orientation val="minMax"/>
        </c:scaling>
        <c:delete val="1"/>
        <c:axPos val="l"/>
        <c:numFmt formatCode="General" sourceLinked="1"/>
        <c:majorTickMark val="out"/>
        <c:minorTickMark val="none"/>
        <c:tickLblPos val="nextTo"/>
        <c:crossAx val="1876757168"/>
        <c:crosses val="autoZero"/>
        <c:crossBetween val="between"/>
      </c:valAx>
      <c:spPr>
        <a:noFill/>
        <a:ln>
          <a:noFill/>
        </a:ln>
        <a:effectLst/>
      </c:spPr>
    </c:plotArea>
    <c:legend>
      <c:legendPos val="r"/>
      <c:layout>
        <c:manualLayout>
          <c:xMode val="edge"/>
          <c:yMode val="edge"/>
          <c:x val="0.65887709319832655"/>
          <c:y val="0.33530664346658712"/>
          <c:w val="0.32971950136769035"/>
          <c:h val="0.52802077580153506"/>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058276023947868E-2"/>
          <c:y val="0"/>
          <c:w val="0.95474485847796509"/>
          <c:h val="0.74866281127856926"/>
        </c:manualLayout>
      </c:layout>
      <c:barChart>
        <c:barDir val="bar"/>
        <c:grouping val="stacked"/>
        <c:varyColors val="0"/>
        <c:ser>
          <c:idx val="0"/>
          <c:order val="0"/>
          <c:tx>
            <c:strRef>
              <c:f>'Connaissances IA'!$B$5</c:f>
              <c:strCache>
                <c:ptCount val="1"/>
                <c:pt idx="0">
                  <c:v>Tout à fait d'accord</c:v>
                </c:pt>
              </c:strCache>
            </c:strRef>
          </c:tx>
          <c:spPr>
            <a:solidFill>
              <a:schemeClr val="accent6"/>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5-9AD0-4346-A726-F49DBCD4666E}"/>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'Connaissances IA'!$C$5</c:f>
              <c:numCache>
                <c:formatCode>0%</c:formatCode>
                <c:ptCount val="1"/>
                <c:pt idx="0">
                  <c:v>0.14000000000000001</c:v>
                </c:pt>
              </c:numCache>
            </c:numRef>
          </c:val>
          <c:extLst>
            <c:ext xmlns:c16="http://schemas.microsoft.com/office/drawing/2014/chart" uri="{C3380CC4-5D6E-409C-BE32-E72D297353CC}">
              <c16:uniqueId val="{00000000-9AD0-4346-A726-F49DBCD4666E}"/>
            </c:ext>
          </c:extLst>
        </c:ser>
        <c:ser>
          <c:idx val="1"/>
          <c:order val="1"/>
          <c:tx>
            <c:strRef>
              <c:f>'Connaissances IA'!$B$6</c:f>
              <c:strCache>
                <c:ptCount val="1"/>
                <c:pt idx="0">
                  <c:v>Plutôt d'accord</c:v>
                </c:pt>
              </c:strCache>
            </c:strRef>
          </c:tx>
          <c:spPr>
            <a:solidFill>
              <a:srgbClr val="92D050"/>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extLst>
                <c:ext xmlns:c16="http://schemas.microsoft.com/office/drawing/2014/chart" uri="{C3380CC4-5D6E-409C-BE32-E72D297353CC}">
                  <c16:uniqueId val="{00000006-9AD0-4346-A726-F49DBCD4666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'Connaissances IA'!$C$6</c:f>
              <c:numCache>
                <c:formatCode>0%</c:formatCode>
                <c:ptCount val="1"/>
                <c:pt idx="0">
                  <c:v>0.42</c:v>
                </c:pt>
              </c:numCache>
            </c:numRef>
          </c:val>
          <c:extLst>
            <c:ext xmlns:c16="http://schemas.microsoft.com/office/drawing/2014/chart" uri="{C3380CC4-5D6E-409C-BE32-E72D297353CC}">
              <c16:uniqueId val="{00000001-9AD0-4346-A726-F49DBCD4666E}"/>
            </c:ext>
          </c:extLst>
        </c:ser>
        <c:ser>
          <c:idx val="2"/>
          <c:order val="2"/>
          <c:tx>
            <c:strRef>
              <c:f>'Connaissances IA'!$B$7</c:f>
              <c:strCache>
                <c:ptCount val="1"/>
                <c:pt idx="0">
                  <c:v>Je ne sais pas / Pas de réponse</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'Connaissances IA'!$C$7</c:f>
              <c:numCache>
                <c:formatCode>0%</c:formatCode>
                <c:ptCount val="1"/>
                <c:pt idx="0">
                  <c:v>0.1</c:v>
                </c:pt>
              </c:numCache>
            </c:numRef>
          </c:val>
          <c:extLst>
            <c:ext xmlns:c16="http://schemas.microsoft.com/office/drawing/2014/chart" uri="{C3380CC4-5D6E-409C-BE32-E72D297353CC}">
              <c16:uniqueId val="{00000002-9AD0-4346-A726-F49DBCD4666E}"/>
            </c:ext>
          </c:extLst>
        </c:ser>
        <c:ser>
          <c:idx val="3"/>
          <c:order val="3"/>
          <c:tx>
            <c:strRef>
              <c:f>'Connaissances IA'!$B$8</c:f>
              <c:strCache>
                <c:ptCount val="1"/>
                <c:pt idx="0">
                  <c:v>Plutôt en désaccord</c:v>
                </c:pt>
              </c:strCache>
            </c:strRef>
          </c:tx>
          <c:spPr>
            <a:solidFill>
              <a:srgbClr val="FF8F1C"/>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extLst>
                <c:ext xmlns:c16="http://schemas.microsoft.com/office/drawing/2014/chart" uri="{C3380CC4-5D6E-409C-BE32-E72D297353CC}">
                  <c16:uniqueId val="{00000008-9AD0-4346-A726-F49DBCD4666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'Connaissances IA'!$C$8</c:f>
              <c:numCache>
                <c:formatCode>0%</c:formatCode>
                <c:ptCount val="1"/>
                <c:pt idx="0">
                  <c:v>0.25</c:v>
                </c:pt>
              </c:numCache>
            </c:numRef>
          </c:val>
          <c:extLst>
            <c:ext xmlns:c16="http://schemas.microsoft.com/office/drawing/2014/chart" uri="{C3380CC4-5D6E-409C-BE32-E72D297353CC}">
              <c16:uniqueId val="{00000003-9AD0-4346-A726-F49DBCD4666E}"/>
            </c:ext>
          </c:extLst>
        </c:ser>
        <c:ser>
          <c:idx val="4"/>
          <c:order val="4"/>
          <c:tx>
            <c:strRef>
              <c:f>'Connaissances IA'!$B$9</c:f>
              <c:strCache>
                <c:ptCount val="1"/>
                <c:pt idx="0">
                  <c:v>Complètement en désaccord</c:v>
                </c:pt>
              </c:strCache>
            </c:strRef>
          </c:tx>
          <c:spPr>
            <a:solidFill>
              <a:srgbClr val="FF0000"/>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extLst>
                <c:ext xmlns:c16="http://schemas.microsoft.com/office/drawing/2014/chart" uri="{C3380CC4-5D6E-409C-BE32-E72D297353CC}">
                  <c16:uniqueId val="{00000009-9AD0-4346-A726-F49DBCD4666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'Connaissances IA'!$C$9</c:f>
              <c:numCache>
                <c:formatCode>0%</c:formatCode>
                <c:ptCount val="1"/>
                <c:pt idx="0">
                  <c:v>0.09</c:v>
                </c:pt>
              </c:numCache>
            </c:numRef>
          </c:val>
          <c:extLst>
            <c:ext xmlns:c16="http://schemas.microsoft.com/office/drawing/2014/chart" uri="{C3380CC4-5D6E-409C-BE32-E72D297353CC}">
              <c16:uniqueId val="{00000004-9AD0-4346-A726-F49DBCD4666E}"/>
            </c:ext>
          </c:extLst>
        </c:ser>
        <c:dLbls>
          <c:dLblPos val="ctr"/>
          <c:showLegendKey val="0"/>
          <c:showVal val="1"/>
          <c:showCatName val="0"/>
          <c:showSerName val="0"/>
          <c:showPercent val="0"/>
          <c:showBubbleSize val="0"/>
        </c:dLbls>
        <c:gapWidth val="150"/>
        <c:overlap val="100"/>
        <c:axId val="1150150080"/>
        <c:axId val="1508946112"/>
      </c:barChart>
      <c:catAx>
        <c:axId val="1150150080"/>
        <c:scaling>
          <c:orientation val="minMax"/>
        </c:scaling>
        <c:delete val="1"/>
        <c:axPos val="l"/>
        <c:numFmt formatCode="General" sourceLinked="1"/>
        <c:majorTickMark val="none"/>
        <c:minorTickMark val="none"/>
        <c:tickLblPos val="nextTo"/>
        <c:crossAx val="1508946112"/>
        <c:crosses val="autoZero"/>
        <c:auto val="1"/>
        <c:lblAlgn val="ctr"/>
        <c:lblOffset val="100"/>
        <c:noMultiLvlLbl val="0"/>
      </c:catAx>
      <c:valAx>
        <c:axId val="1508946112"/>
        <c:scaling>
          <c:orientation val="minMax"/>
        </c:scaling>
        <c:delete val="1"/>
        <c:axPos val="b"/>
        <c:numFmt formatCode="0%" sourceLinked="1"/>
        <c:majorTickMark val="none"/>
        <c:minorTickMark val="none"/>
        <c:tickLblPos val="nextTo"/>
        <c:crossAx val="11501500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5990822623623277E-2"/>
          <c:y val="5.6282525871127198E-2"/>
          <c:w val="0.94721346015201924"/>
          <c:h val="0.87617844308352022"/>
        </c:manualLayout>
      </c:layout>
      <c:barChart>
        <c:barDir val="bar"/>
        <c:grouping val="stacked"/>
        <c:varyColors val="0"/>
        <c:ser>
          <c:idx val="0"/>
          <c:order val="0"/>
          <c:tx>
            <c:strRef>
              <c:f>'Connaissances IA'!$C$11</c:f>
              <c:strCache>
                <c:ptCount val="1"/>
                <c:pt idx="0">
                  <c:v>Tout à fait d'accord</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'Connaissances IA'!$D$11</c:f>
              <c:numCache>
                <c:formatCode>0%</c:formatCode>
                <c:ptCount val="1"/>
                <c:pt idx="0">
                  <c:v>0.25</c:v>
                </c:pt>
              </c:numCache>
            </c:numRef>
          </c:val>
          <c:extLst>
            <c:ext xmlns:c16="http://schemas.microsoft.com/office/drawing/2014/chart" uri="{C3380CC4-5D6E-409C-BE32-E72D297353CC}">
              <c16:uniqueId val="{00000000-6507-4DF7-995F-E6B7BB01B01F}"/>
            </c:ext>
          </c:extLst>
        </c:ser>
        <c:ser>
          <c:idx val="1"/>
          <c:order val="1"/>
          <c:tx>
            <c:strRef>
              <c:f>'Connaissances IA'!$C$12</c:f>
              <c:strCache>
                <c:ptCount val="1"/>
                <c:pt idx="0">
                  <c:v>Plutôt d'accord</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'Connaissances IA'!$D$12</c:f>
              <c:numCache>
                <c:formatCode>0%</c:formatCode>
                <c:ptCount val="1"/>
                <c:pt idx="0">
                  <c:v>0.51</c:v>
                </c:pt>
              </c:numCache>
            </c:numRef>
          </c:val>
          <c:extLst>
            <c:ext xmlns:c16="http://schemas.microsoft.com/office/drawing/2014/chart" uri="{C3380CC4-5D6E-409C-BE32-E72D297353CC}">
              <c16:uniqueId val="{00000001-6507-4DF7-995F-E6B7BB01B01F}"/>
            </c:ext>
          </c:extLst>
        </c:ser>
        <c:ser>
          <c:idx val="2"/>
          <c:order val="2"/>
          <c:tx>
            <c:strRef>
              <c:f>'Connaissances IA'!$C$13</c:f>
              <c:strCache>
                <c:ptCount val="1"/>
                <c:pt idx="0">
                  <c:v>Je ne sais pas / Pas de réponse</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'Connaissances IA'!$D$13</c:f>
              <c:numCache>
                <c:formatCode>0%</c:formatCode>
                <c:ptCount val="1"/>
                <c:pt idx="0">
                  <c:v>0.04</c:v>
                </c:pt>
              </c:numCache>
            </c:numRef>
          </c:val>
          <c:extLst>
            <c:ext xmlns:c16="http://schemas.microsoft.com/office/drawing/2014/chart" uri="{C3380CC4-5D6E-409C-BE32-E72D297353CC}">
              <c16:uniqueId val="{00000002-6507-4DF7-995F-E6B7BB01B01F}"/>
            </c:ext>
          </c:extLst>
        </c:ser>
        <c:ser>
          <c:idx val="3"/>
          <c:order val="3"/>
          <c:tx>
            <c:strRef>
              <c:f>'Connaissances IA'!$C$14</c:f>
              <c:strCache>
                <c:ptCount val="1"/>
                <c:pt idx="0">
                  <c:v>Plutôt en désaccord</c:v>
                </c:pt>
              </c:strCache>
            </c:strRef>
          </c:tx>
          <c:spPr>
            <a:solidFill>
              <a:srgbClr val="FF8F1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'Connaissances IA'!$D$14</c:f>
              <c:numCache>
                <c:formatCode>0%</c:formatCode>
                <c:ptCount val="1"/>
                <c:pt idx="0">
                  <c:v>0.17</c:v>
                </c:pt>
              </c:numCache>
            </c:numRef>
          </c:val>
          <c:extLst>
            <c:ext xmlns:c16="http://schemas.microsoft.com/office/drawing/2014/chart" uri="{C3380CC4-5D6E-409C-BE32-E72D297353CC}">
              <c16:uniqueId val="{00000003-6507-4DF7-995F-E6B7BB01B01F}"/>
            </c:ext>
          </c:extLst>
        </c:ser>
        <c:ser>
          <c:idx val="4"/>
          <c:order val="4"/>
          <c:tx>
            <c:strRef>
              <c:f>'Connaissances IA'!$C$15</c:f>
              <c:strCache>
                <c:ptCount val="1"/>
                <c:pt idx="0">
                  <c:v>Complètement en désaccord</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'Connaissances IA'!$D$15</c:f>
              <c:numCache>
                <c:formatCode>0%</c:formatCode>
                <c:ptCount val="1"/>
                <c:pt idx="0">
                  <c:v>0.03</c:v>
                </c:pt>
              </c:numCache>
            </c:numRef>
          </c:val>
          <c:extLst>
            <c:ext xmlns:c16="http://schemas.microsoft.com/office/drawing/2014/chart" uri="{C3380CC4-5D6E-409C-BE32-E72D297353CC}">
              <c16:uniqueId val="{00000004-6507-4DF7-995F-E6B7BB01B01F}"/>
            </c:ext>
          </c:extLst>
        </c:ser>
        <c:dLbls>
          <c:dLblPos val="ctr"/>
          <c:showLegendKey val="0"/>
          <c:showVal val="1"/>
          <c:showCatName val="0"/>
          <c:showSerName val="0"/>
          <c:showPercent val="0"/>
          <c:showBubbleSize val="0"/>
        </c:dLbls>
        <c:gapWidth val="150"/>
        <c:overlap val="100"/>
        <c:axId val="1996230447"/>
        <c:axId val="1996548079"/>
      </c:barChart>
      <c:catAx>
        <c:axId val="1996230447"/>
        <c:scaling>
          <c:orientation val="minMax"/>
        </c:scaling>
        <c:delete val="1"/>
        <c:axPos val="l"/>
        <c:numFmt formatCode="General" sourceLinked="1"/>
        <c:majorTickMark val="none"/>
        <c:minorTickMark val="none"/>
        <c:tickLblPos val="nextTo"/>
        <c:crossAx val="1996548079"/>
        <c:crosses val="autoZero"/>
        <c:auto val="1"/>
        <c:lblAlgn val="ctr"/>
        <c:lblOffset val="100"/>
        <c:noMultiLvlLbl val="0"/>
      </c:catAx>
      <c:valAx>
        <c:axId val="1996548079"/>
        <c:scaling>
          <c:orientation val="minMax"/>
        </c:scaling>
        <c:delete val="1"/>
        <c:axPos val="b"/>
        <c:numFmt formatCode="0%" sourceLinked="1"/>
        <c:majorTickMark val="none"/>
        <c:minorTickMark val="none"/>
        <c:tickLblPos val="nextTo"/>
        <c:crossAx val="199623044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AACC7D6-BD73-487A-B4E7-FF3A6397BBD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4D9D5CB2-6B49-4016-A2ED-F6F6986FAB1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E9CDFD9-E514-4131-B750-0BF873FE14BE}" type="datetimeFigureOut">
              <a:rPr lang="fr-FR" smtClean="0"/>
              <a:t>27/06/2024</a:t>
            </a:fld>
            <a:endParaRPr lang="fr-FR"/>
          </a:p>
        </p:txBody>
      </p:sp>
      <p:sp>
        <p:nvSpPr>
          <p:cNvPr id="4" name="Espace réservé du pied de page 3">
            <a:extLst>
              <a:ext uri="{FF2B5EF4-FFF2-40B4-BE49-F238E27FC236}">
                <a16:creationId xmlns:a16="http://schemas.microsoft.com/office/drawing/2014/main" id="{6BE5758D-9829-420B-87DE-5A3966B1C0A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D8A8DE5-BD58-41AD-BD55-8BA4E436166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68ACD1A-1E59-49BD-92A9-4758E3A46CD5}" type="slidenum">
              <a:rPr lang="fr-FR" smtClean="0"/>
              <a:t>‹N°›</a:t>
            </a:fld>
            <a:endParaRPr lang="fr-FR"/>
          </a:p>
        </p:txBody>
      </p:sp>
    </p:spTree>
    <p:extLst>
      <p:ext uri="{BB962C8B-B14F-4D97-AF65-F5344CB8AC3E}">
        <p14:creationId xmlns:p14="http://schemas.microsoft.com/office/powerpoint/2010/main" val="20834445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venir Book" panose="02000503020000020003" pitchFamily="2" charset="0"/>
              </a:defRPr>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venir Book" panose="02000503020000020003" pitchFamily="2" charset="0"/>
              </a:defRPr>
            </a:lvl1pPr>
          </a:lstStyle>
          <a:p>
            <a:fld id="{8051917B-7632-F848-AC6D-3B2940BDF311}" type="datetimeFigureOut">
              <a:rPr lang="fr-FR" smtClean="0"/>
              <a:pPr/>
              <a:t>27/06/2024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venir Book" panose="02000503020000020003" pitchFamily="2" charset="0"/>
              </a:defRPr>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venir Book" panose="02000503020000020003" pitchFamily="2" charset="0"/>
              </a:defRPr>
            </a:lvl1pPr>
          </a:lstStyle>
          <a:p>
            <a:fld id="{6C0DFF8A-03EC-1A41-91A6-98C28AACF2C9}" type="slidenum">
              <a:rPr lang="fr-FR" smtClean="0"/>
              <a:pPr/>
              <a:t>‹N°›</a:t>
            </a:fld>
            <a:endParaRPr lang="fr-FR"/>
          </a:p>
        </p:txBody>
      </p:sp>
    </p:spTree>
    <p:extLst>
      <p:ext uri="{BB962C8B-B14F-4D97-AF65-F5344CB8AC3E}">
        <p14:creationId xmlns:p14="http://schemas.microsoft.com/office/powerpoint/2010/main" val="2575764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venir Book" panose="02000503020000020003" pitchFamily="2" charset="0"/>
        <a:ea typeface="+mn-ea"/>
        <a:cs typeface="+mn-cs"/>
      </a:defRPr>
    </a:lvl1pPr>
    <a:lvl2pPr marL="457200" algn="l" defTabSz="914400" rtl="0" eaLnBrk="1" latinLnBrk="0" hangingPunct="1">
      <a:defRPr sz="1200" b="0" i="0" kern="1200">
        <a:solidFill>
          <a:schemeClr val="tx1"/>
        </a:solidFill>
        <a:latin typeface="Avenir Book" panose="02000503020000020003" pitchFamily="2" charset="0"/>
        <a:ea typeface="+mn-ea"/>
        <a:cs typeface="+mn-cs"/>
      </a:defRPr>
    </a:lvl2pPr>
    <a:lvl3pPr marL="914400" algn="l" defTabSz="914400" rtl="0" eaLnBrk="1" latinLnBrk="0" hangingPunct="1">
      <a:defRPr sz="1200" b="0" i="0" kern="1200">
        <a:solidFill>
          <a:schemeClr val="tx1"/>
        </a:solidFill>
        <a:latin typeface="Avenir Book" panose="02000503020000020003" pitchFamily="2" charset="0"/>
        <a:ea typeface="+mn-ea"/>
        <a:cs typeface="+mn-cs"/>
      </a:defRPr>
    </a:lvl3pPr>
    <a:lvl4pPr marL="1371600" algn="l" defTabSz="914400" rtl="0" eaLnBrk="1" latinLnBrk="0" hangingPunct="1">
      <a:defRPr sz="1200" b="0" i="0" kern="1200">
        <a:solidFill>
          <a:schemeClr val="tx1"/>
        </a:solidFill>
        <a:latin typeface="Avenir Book" panose="02000503020000020003" pitchFamily="2" charset="0"/>
        <a:ea typeface="+mn-ea"/>
        <a:cs typeface="+mn-cs"/>
      </a:defRPr>
    </a:lvl4pPr>
    <a:lvl5pPr marL="1828800" algn="l" defTabSz="914400" rtl="0" eaLnBrk="1" latinLnBrk="0" hangingPunct="1">
      <a:defRPr sz="1200" b="0" i="0" kern="1200">
        <a:solidFill>
          <a:schemeClr val="tx1"/>
        </a:solidFill>
        <a:latin typeface="Avenir Book" panose="02000503020000020003"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a:solidFill>
                  <a:schemeClr val="tx1">
                    <a:lumMod val="75000"/>
                    <a:lumOff val="25000"/>
                  </a:schemeClr>
                </a:solidFill>
              </a:rPr>
              <a:t>56% des enseignants pensent avoir une bonne compréhension sur les IA génératives.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a:solidFill>
                  <a:schemeClr val="tx1">
                    <a:lumMod val="75000"/>
                    <a:lumOff val="25000"/>
                  </a:schemeClr>
                </a:solidFill>
              </a:rPr>
              <a:t>48% des enseignants indiquent connaître les Prompts pour interagir avec les IA génératives, tandis que 39% pensent le contraire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a:solidFill>
                <a:schemeClr val="tx1">
                  <a:lumMod val="75000"/>
                  <a:lumOff val="25000"/>
                </a:schemeClr>
              </a:solidFill>
            </a:endParaRPr>
          </a:p>
          <a:p>
            <a:endParaRPr lang="fr-FR"/>
          </a:p>
        </p:txBody>
      </p:sp>
      <p:sp>
        <p:nvSpPr>
          <p:cNvPr id="4" name="Espace réservé du numéro de diapositive 3"/>
          <p:cNvSpPr>
            <a:spLocks noGrp="1"/>
          </p:cNvSpPr>
          <p:nvPr>
            <p:ph type="sldNum" sz="quarter" idx="5"/>
          </p:nvPr>
        </p:nvSpPr>
        <p:spPr/>
        <p:txBody>
          <a:bodyPr/>
          <a:lstStyle/>
          <a:p>
            <a:fld id="{6C0DFF8A-03EC-1A41-91A6-98C28AACF2C9}" type="slidenum">
              <a:rPr lang="fr-FR" smtClean="0"/>
              <a:pPr/>
              <a:t>5</a:t>
            </a:fld>
            <a:endParaRPr lang="fr-FR"/>
          </a:p>
        </p:txBody>
      </p:sp>
    </p:spTree>
    <p:extLst>
      <p:ext uri="{BB962C8B-B14F-4D97-AF65-F5344CB8AC3E}">
        <p14:creationId xmlns:p14="http://schemas.microsoft.com/office/powerpoint/2010/main" val="2785196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a:solidFill>
                  <a:schemeClr val="tx1">
                    <a:lumMod val="75000"/>
                    <a:lumOff val="25000"/>
                  </a:schemeClr>
                </a:solidFill>
              </a:rPr>
              <a:t>56% des enseignants pensent avoir une bonne compréhension sur les IA génératives.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a:solidFill>
                  <a:schemeClr val="tx1">
                    <a:lumMod val="75000"/>
                    <a:lumOff val="25000"/>
                  </a:schemeClr>
                </a:solidFill>
              </a:rPr>
              <a:t>48% des enseignants indiquent connaître les Prompts pour interagir avec les IA génératives, tandis que 39% pensent le contraire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a:solidFill>
                <a:schemeClr val="tx1">
                  <a:lumMod val="75000"/>
                  <a:lumOff val="25000"/>
                </a:schemeClr>
              </a:solidFill>
            </a:endParaRPr>
          </a:p>
          <a:p>
            <a:endParaRPr lang="fr-FR"/>
          </a:p>
        </p:txBody>
      </p:sp>
      <p:sp>
        <p:nvSpPr>
          <p:cNvPr id="4" name="Espace réservé du numéro de diapositive 3"/>
          <p:cNvSpPr>
            <a:spLocks noGrp="1"/>
          </p:cNvSpPr>
          <p:nvPr>
            <p:ph type="sldNum" sz="quarter" idx="5"/>
          </p:nvPr>
        </p:nvSpPr>
        <p:spPr/>
        <p:txBody>
          <a:bodyPr/>
          <a:lstStyle/>
          <a:p>
            <a:fld id="{6C0DFF8A-03EC-1A41-91A6-98C28AACF2C9}" type="slidenum">
              <a:rPr lang="fr-FR" smtClean="0"/>
              <a:pPr/>
              <a:t>6</a:t>
            </a:fld>
            <a:endParaRPr lang="fr-FR"/>
          </a:p>
        </p:txBody>
      </p:sp>
    </p:spTree>
    <p:extLst>
      <p:ext uri="{BB962C8B-B14F-4D97-AF65-F5344CB8AC3E}">
        <p14:creationId xmlns:p14="http://schemas.microsoft.com/office/powerpoint/2010/main" val="1589425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a:t>Réticence due à l'efficacité perçue</a:t>
            </a:r>
            <a:r>
              <a:rPr lang="fr-FR"/>
              <a:t>:</a:t>
            </a:r>
          </a:p>
          <a:p>
            <a:r>
              <a:rPr lang="fr-FR"/>
              <a:t>Certains enseignants trouvent que les méthodes traditionnelles (le "jus de cerveau") sont plus efficaces pour l'apprentissage et le développement de compétences logiques essentielles.</a:t>
            </a:r>
          </a:p>
          <a:p>
            <a:r>
              <a:rPr lang="fr-FR" b="1"/>
              <a:t>Manque de besoin ou d'intérêt</a:t>
            </a:r>
            <a:r>
              <a:rPr lang="fr-FR"/>
              <a:t>:</a:t>
            </a:r>
          </a:p>
          <a:p>
            <a:r>
              <a:rPr lang="fr-FR"/>
              <a:t>Plusieurs répondants n'ont pas exploré l'IA générative car ils ne ressentent pas le besoin ou ne voient pas l'intérêt dans leurs pratiques actuelles.</a:t>
            </a:r>
          </a:p>
          <a:p>
            <a:r>
              <a:rPr lang="fr-FR" b="1"/>
              <a:t>Préoccupations en matière de confidentialité et de souveraineté des données</a:t>
            </a:r>
            <a:r>
              <a:rPr lang="fr-FR"/>
              <a:t>:</a:t>
            </a:r>
          </a:p>
          <a:p>
            <a:r>
              <a:rPr lang="fr-FR"/>
              <a:t>Des inquiétudes sont exprimées concernant la sécurité des données et la transparence des algorithmes, ce qui empêche certains d'utiliser l'IA dans leurs pratiques.</a:t>
            </a:r>
          </a:p>
          <a:p>
            <a:r>
              <a:rPr lang="fr-FR" b="1"/>
              <a:t>Manque de formation et d'accès à la technologie</a:t>
            </a:r>
            <a:r>
              <a:rPr lang="fr-FR"/>
              <a:t>:</a:t>
            </a:r>
          </a:p>
          <a:p>
            <a:r>
              <a:rPr lang="fr-FR"/>
              <a:t>Un manque de formation et de familiarité avec les outils d'IA générative est également un facteur limitant.</a:t>
            </a:r>
          </a:p>
          <a:p>
            <a:r>
              <a:rPr lang="fr-FR" b="1"/>
              <a:t>Usage pédagogique spécifique</a:t>
            </a:r>
            <a:r>
              <a:rPr lang="fr-FR"/>
              <a:t>:</a:t>
            </a:r>
          </a:p>
          <a:p>
            <a:r>
              <a:rPr lang="fr-FR"/>
              <a:t>Quelques enseignants utilisent l'IA avec discernement dans le cadre de l'enseignement de la programmation pour montrer aux étudiants comment utiliser l'IA de manière pertinente.</a:t>
            </a:r>
          </a:p>
          <a:p>
            <a:endParaRPr lang="fr-FR"/>
          </a:p>
          <a:p>
            <a:endParaRPr lang="fr-FR"/>
          </a:p>
        </p:txBody>
      </p:sp>
      <p:sp>
        <p:nvSpPr>
          <p:cNvPr id="4" name="Espace réservé du numéro de diapositive 3"/>
          <p:cNvSpPr>
            <a:spLocks noGrp="1"/>
          </p:cNvSpPr>
          <p:nvPr>
            <p:ph type="sldNum" sz="quarter" idx="5"/>
          </p:nvPr>
        </p:nvSpPr>
        <p:spPr/>
        <p:txBody>
          <a:bodyPr/>
          <a:lstStyle/>
          <a:p>
            <a:fld id="{6C0DFF8A-03EC-1A41-91A6-98C28AACF2C9}" type="slidenum">
              <a:rPr lang="fr-FR" smtClean="0"/>
              <a:pPr/>
              <a:t>12</a:t>
            </a:fld>
            <a:endParaRPr lang="fr-FR"/>
          </a:p>
        </p:txBody>
      </p:sp>
    </p:spTree>
    <p:extLst>
      <p:ext uri="{BB962C8B-B14F-4D97-AF65-F5344CB8AC3E}">
        <p14:creationId xmlns:p14="http://schemas.microsoft.com/office/powerpoint/2010/main" val="36572471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0" i="0" u="none" strike="noStrike" kern="1200">
                <a:solidFill>
                  <a:schemeClr val="tx1"/>
                </a:solidFill>
                <a:effectLst/>
                <a:latin typeface="Avenir Book" panose="02000503020000020003" pitchFamily="2" charset="0"/>
                <a:ea typeface="+mn-ea"/>
                <a:cs typeface="+mn-cs"/>
              </a:rPr>
              <a:t>En analysant les réponses fournies, plusieurs thèmes principaux émergent, reflétant les intérêts divers pour une formation sur les IA génératives :</a:t>
            </a:r>
            <a:r>
              <a:rPr lang="fr-FR"/>
              <a:t> </a:t>
            </a:r>
          </a:p>
          <a:p>
            <a:endParaRPr lang="fr-FR" sz="1200" b="0" i="0" u="none" strike="noStrike" kern="1200">
              <a:solidFill>
                <a:schemeClr val="tx1"/>
              </a:solidFill>
              <a:effectLst/>
              <a:latin typeface="Avenir Book" panose="02000503020000020003" pitchFamily="2" charset="0"/>
              <a:ea typeface="+mn-ea"/>
              <a:cs typeface="+mn-cs"/>
            </a:endParaRPr>
          </a:p>
          <a:p>
            <a:r>
              <a:rPr lang="fr-FR" sz="1200" b="0" i="0" u="none" strike="noStrike" kern="1200">
                <a:solidFill>
                  <a:schemeClr val="tx1"/>
                </a:solidFill>
                <a:effectLst/>
                <a:latin typeface="Avenir Book" panose="02000503020000020003" pitchFamily="2" charset="0"/>
                <a:ea typeface="+mn-ea"/>
                <a:cs typeface="+mn-cs"/>
              </a:rPr>
              <a:t>Amélioration de la rédaction et correction : Un intérêt marqué pour l'utilisation des IA génératives dans la correction de l'orthographe, de la syntaxe et dans la rédaction de rapports.</a:t>
            </a:r>
            <a:r>
              <a:rPr lang="fr-FR"/>
              <a:t> </a:t>
            </a:r>
          </a:p>
          <a:p>
            <a:endParaRPr lang="fr-FR" sz="1200" b="0" i="0" u="none" strike="noStrike" kern="1200">
              <a:solidFill>
                <a:schemeClr val="tx1"/>
              </a:solidFill>
              <a:effectLst/>
              <a:latin typeface="Avenir Book" panose="02000503020000020003" pitchFamily="2" charset="0"/>
              <a:ea typeface="+mn-ea"/>
              <a:cs typeface="+mn-cs"/>
            </a:endParaRPr>
          </a:p>
          <a:p>
            <a:r>
              <a:rPr lang="fr-FR" sz="1200" b="0" i="0" u="none" strike="noStrike" kern="1200">
                <a:solidFill>
                  <a:schemeClr val="tx1"/>
                </a:solidFill>
                <a:effectLst/>
                <a:latin typeface="Avenir Book" panose="02000503020000020003" pitchFamily="2" charset="0"/>
                <a:ea typeface="+mn-ea"/>
                <a:cs typeface="+mn-cs"/>
              </a:rPr>
              <a:t>Recherche bibliographique et compilation d'informations : Les participants sont intéressés par l'assistance des IA dans la recherche bibliographique et la compilation d'informations pour des réponses plus pertinentes.</a:t>
            </a:r>
            <a:r>
              <a:rPr lang="fr-FR"/>
              <a:t> </a:t>
            </a:r>
          </a:p>
          <a:p>
            <a:endParaRPr lang="fr-FR" sz="1200" b="0" i="0" u="none" strike="noStrike" kern="1200">
              <a:solidFill>
                <a:schemeClr val="tx1"/>
              </a:solidFill>
              <a:effectLst/>
              <a:latin typeface="Avenir Book" panose="02000503020000020003" pitchFamily="2" charset="0"/>
              <a:ea typeface="+mn-ea"/>
              <a:cs typeface="+mn-cs"/>
            </a:endParaRPr>
          </a:p>
          <a:p>
            <a:r>
              <a:rPr lang="fr-FR" sz="1200" b="0" i="0" u="none" strike="noStrike" kern="1200">
                <a:solidFill>
                  <a:schemeClr val="tx1"/>
                </a:solidFill>
                <a:effectLst/>
                <a:latin typeface="Avenir Book" panose="02000503020000020003" pitchFamily="2" charset="0"/>
                <a:ea typeface="+mn-ea"/>
                <a:cs typeface="+mn-cs"/>
              </a:rPr>
              <a:t>Prompt engineering et utilisation pratique des IA : Un besoin de comprendre et maîtriser le 'prompt engineering' pour une meilleure interaction avec les outils d'IA, ainsi que des sujets autour de l'utilisation pratique et efficace des IA.</a:t>
            </a:r>
            <a:r>
              <a:rPr lang="fr-FR"/>
              <a:t> </a:t>
            </a:r>
          </a:p>
          <a:p>
            <a:endParaRPr lang="fr-FR" sz="1200" b="0" i="0" u="none" strike="noStrike" kern="1200">
              <a:solidFill>
                <a:schemeClr val="tx1"/>
              </a:solidFill>
              <a:effectLst/>
              <a:latin typeface="Avenir Book" panose="02000503020000020003" pitchFamily="2" charset="0"/>
              <a:ea typeface="+mn-ea"/>
              <a:cs typeface="+mn-cs"/>
            </a:endParaRPr>
          </a:p>
          <a:p>
            <a:r>
              <a:rPr lang="fr-FR" sz="1200" b="0" i="0" u="none" strike="noStrike" kern="1200">
                <a:solidFill>
                  <a:schemeClr val="tx1"/>
                </a:solidFill>
                <a:effectLst/>
                <a:latin typeface="Avenir Book" panose="02000503020000020003" pitchFamily="2" charset="0"/>
                <a:ea typeface="+mn-ea"/>
                <a:cs typeface="+mn-cs"/>
              </a:rPr>
              <a:t>Création de supports de cours, et contenus graphiques : L'utilisation des IA génératives pour traduire, créer des plans de cours, des affiches, des présentations PowerPoint, et d'autres supports graphiques.</a:t>
            </a:r>
            <a:r>
              <a:rPr lang="fr-FR"/>
              <a:t> </a:t>
            </a:r>
          </a:p>
          <a:p>
            <a:endParaRPr lang="fr-FR" sz="1200" b="0" i="0" u="none" strike="noStrike" kern="1200">
              <a:solidFill>
                <a:schemeClr val="tx1"/>
              </a:solidFill>
              <a:effectLst/>
              <a:latin typeface="Avenir Book" panose="02000503020000020003" pitchFamily="2" charset="0"/>
              <a:ea typeface="+mn-ea"/>
              <a:cs typeface="+mn-cs"/>
            </a:endParaRPr>
          </a:p>
          <a:p>
            <a:r>
              <a:rPr lang="fr-FR" sz="1200" b="0" i="0" u="none" strike="noStrike" kern="1200">
                <a:solidFill>
                  <a:schemeClr val="tx1"/>
                </a:solidFill>
                <a:effectLst/>
                <a:latin typeface="Avenir Book" panose="02000503020000020003" pitchFamily="2" charset="0"/>
                <a:ea typeface="+mn-ea"/>
                <a:cs typeface="+mn-cs"/>
              </a:rPr>
              <a:t>Aspects techniques et éthiques : L'intérêt se porte également sur des aspects plus techniques et éthiques, tels que la compréhension du fonctionnement des IA, l'impact écologique, l'éthique, et la détection de leur utilisation par les étudiants.</a:t>
            </a:r>
            <a:r>
              <a:rPr lang="fr-FR"/>
              <a:t> </a:t>
            </a:r>
          </a:p>
          <a:p>
            <a:endParaRPr lang="fr-FR" sz="1200" b="0" i="0" u="none" strike="noStrike" kern="1200">
              <a:solidFill>
                <a:schemeClr val="tx1"/>
              </a:solidFill>
              <a:effectLst/>
              <a:latin typeface="Avenir Book" panose="02000503020000020003" pitchFamily="2" charset="0"/>
              <a:ea typeface="+mn-ea"/>
              <a:cs typeface="+mn-cs"/>
            </a:endParaRPr>
          </a:p>
          <a:p>
            <a:r>
              <a:rPr lang="fr-FR" sz="1200" b="0" i="0" u="none" strike="noStrike" kern="1200">
                <a:solidFill>
                  <a:schemeClr val="tx1"/>
                </a:solidFill>
                <a:effectLst/>
                <a:latin typeface="Avenir Book" panose="02000503020000020003" pitchFamily="2" charset="0"/>
                <a:ea typeface="+mn-ea"/>
                <a:cs typeface="+mn-cs"/>
              </a:rPr>
              <a:t>Diversité des applications : Un intérêt général pour découvrir diverses IA et leur intégration dans l'enseignement, y compris l'entraînement spécifique d'IA génératives et l'utilisation des IA dans des domaines précis.</a:t>
            </a:r>
            <a:r>
              <a:rPr lang="fr-FR"/>
              <a:t> </a:t>
            </a:r>
          </a:p>
        </p:txBody>
      </p:sp>
      <p:sp>
        <p:nvSpPr>
          <p:cNvPr id="4" name="Espace réservé du numéro de diapositive 3"/>
          <p:cNvSpPr>
            <a:spLocks noGrp="1"/>
          </p:cNvSpPr>
          <p:nvPr>
            <p:ph type="sldNum" sz="quarter" idx="5"/>
          </p:nvPr>
        </p:nvSpPr>
        <p:spPr/>
        <p:txBody>
          <a:bodyPr/>
          <a:lstStyle/>
          <a:p>
            <a:fld id="{6C0DFF8A-03EC-1A41-91A6-98C28AACF2C9}" type="slidenum">
              <a:rPr lang="fr-FR" smtClean="0"/>
              <a:pPr/>
              <a:t>14</a:t>
            </a:fld>
            <a:endParaRPr lang="fr-FR"/>
          </a:p>
        </p:txBody>
      </p:sp>
    </p:spTree>
    <p:extLst>
      <p:ext uri="{BB962C8B-B14F-4D97-AF65-F5344CB8AC3E}">
        <p14:creationId xmlns:p14="http://schemas.microsoft.com/office/powerpoint/2010/main" val="119660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uverture 1">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7E253C4-707A-7E4B-9C85-F18CF69C27D5}"/>
              </a:ext>
            </a:extLst>
          </p:cNvPr>
          <p:cNvSpPr/>
          <p:nvPr userDrawn="1"/>
        </p:nvSpPr>
        <p:spPr>
          <a:xfrm>
            <a:off x="8834239" y="0"/>
            <a:ext cx="3367489" cy="3624549"/>
          </a:xfrm>
          <a:prstGeom prst="rect">
            <a:avLst/>
          </a:prstGeom>
          <a:gradFill>
            <a:gsLst>
              <a:gs pos="0">
                <a:schemeClr val="tx2"/>
              </a:gs>
              <a:gs pos="99000">
                <a:schemeClr val="bg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a:latin typeface="Avenir Book" panose="02000503020000020003" pitchFamily="2" charset="0"/>
            </a:endParaRPr>
          </a:p>
        </p:txBody>
      </p:sp>
      <p:sp>
        <p:nvSpPr>
          <p:cNvPr id="9" name="Espace réservé pour une image  8">
            <a:extLst>
              <a:ext uri="{FF2B5EF4-FFF2-40B4-BE49-F238E27FC236}">
                <a16:creationId xmlns:a16="http://schemas.microsoft.com/office/drawing/2014/main" id="{7EF6B57D-A22B-C843-AFE3-6EBF34387F3D}"/>
              </a:ext>
            </a:extLst>
          </p:cNvPr>
          <p:cNvSpPr>
            <a:spLocks noGrp="1"/>
          </p:cNvSpPr>
          <p:nvPr>
            <p:ph type="pic" sz="quarter" idx="13"/>
          </p:nvPr>
        </p:nvSpPr>
        <p:spPr>
          <a:xfrm>
            <a:off x="5330874" y="0"/>
            <a:ext cx="6870854" cy="6870854"/>
          </a:xfrm>
          <a:custGeom>
            <a:avLst/>
            <a:gdLst>
              <a:gd name="connsiteX0" fmla="*/ 3435427 w 6870854"/>
              <a:gd name="connsiteY0" fmla="*/ 0 h 6870854"/>
              <a:gd name="connsiteX1" fmla="*/ 6866384 w 6870854"/>
              <a:gd name="connsiteY1" fmla="*/ 3258640 h 6870854"/>
              <a:gd name="connsiteX2" fmla="*/ 6870692 w 6870854"/>
              <a:gd name="connsiteY2" fmla="*/ 3429000 h 6870854"/>
              <a:gd name="connsiteX3" fmla="*/ 6870853 w 6870854"/>
              <a:gd name="connsiteY3" fmla="*/ 3429000 h 6870854"/>
              <a:gd name="connsiteX4" fmla="*/ 6870853 w 6870854"/>
              <a:gd name="connsiteY4" fmla="*/ 3435387 h 6870854"/>
              <a:gd name="connsiteX5" fmla="*/ 6870854 w 6870854"/>
              <a:gd name="connsiteY5" fmla="*/ 3435427 h 6870854"/>
              <a:gd name="connsiteX6" fmla="*/ 6870853 w 6870854"/>
              <a:gd name="connsiteY6" fmla="*/ 3435468 h 6870854"/>
              <a:gd name="connsiteX7" fmla="*/ 6870853 w 6870854"/>
              <a:gd name="connsiteY7" fmla="*/ 6870854 h 6870854"/>
              <a:gd name="connsiteX8" fmla="*/ 3503364 w 6870854"/>
              <a:gd name="connsiteY8" fmla="*/ 6870854 h 6870854"/>
              <a:gd name="connsiteX9" fmla="*/ 3503364 w 6870854"/>
              <a:gd name="connsiteY9" fmla="*/ 6869136 h 6870854"/>
              <a:gd name="connsiteX10" fmla="*/ 3435427 w 6870854"/>
              <a:gd name="connsiteY10" fmla="*/ 6870854 h 6870854"/>
              <a:gd name="connsiteX11" fmla="*/ 0 w 6870854"/>
              <a:gd name="connsiteY11" fmla="*/ 3435427 h 6870854"/>
              <a:gd name="connsiteX12" fmla="*/ 3435427 w 6870854"/>
              <a:gd name="connsiteY12" fmla="*/ 0 h 6870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70854" h="6870854">
                <a:moveTo>
                  <a:pt x="3435427" y="0"/>
                </a:moveTo>
                <a:cubicBezTo>
                  <a:pt x="5273469" y="0"/>
                  <a:pt x="6774372" y="1443464"/>
                  <a:pt x="6866384" y="3258640"/>
                </a:cubicBezTo>
                <a:lnTo>
                  <a:pt x="6870692" y="3429000"/>
                </a:lnTo>
                <a:lnTo>
                  <a:pt x="6870853" y="3429000"/>
                </a:lnTo>
                <a:lnTo>
                  <a:pt x="6870853" y="3435387"/>
                </a:lnTo>
                <a:lnTo>
                  <a:pt x="6870854" y="3435427"/>
                </a:lnTo>
                <a:lnTo>
                  <a:pt x="6870853" y="3435468"/>
                </a:lnTo>
                <a:lnTo>
                  <a:pt x="6870853" y="6870854"/>
                </a:lnTo>
                <a:lnTo>
                  <a:pt x="3503364" y="6870854"/>
                </a:lnTo>
                <a:lnTo>
                  <a:pt x="3503364" y="6869136"/>
                </a:lnTo>
                <a:lnTo>
                  <a:pt x="3435427" y="6870854"/>
                </a:lnTo>
                <a:cubicBezTo>
                  <a:pt x="1538093" y="6870854"/>
                  <a:pt x="0" y="5332761"/>
                  <a:pt x="0" y="3435427"/>
                </a:cubicBezTo>
                <a:cubicBezTo>
                  <a:pt x="0" y="1538093"/>
                  <a:pt x="1538093" y="0"/>
                  <a:pt x="3435427" y="0"/>
                </a:cubicBezTo>
                <a:close/>
              </a:path>
            </a:pathLst>
          </a:custGeom>
          <a:solidFill>
            <a:schemeClr val="bg1">
              <a:lumMod val="95000"/>
            </a:schemeClr>
          </a:solidFill>
        </p:spPr>
        <p:txBody>
          <a:bodyPr wrap="square" anchor="ctr">
            <a:noAutofit/>
          </a:bodyPr>
          <a:lstStyle>
            <a:lvl1pPr marL="0" indent="0" algn="ctr">
              <a:buNone/>
              <a:defRPr sz="1500" b="0" i="0">
                <a:latin typeface="Avenir Book" panose="02000503020000020003" pitchFamily="2" charset="0"/>
              </a:defRPr>
            </a:lvl1pPr>
          </a:lstStyle>
          <a:p>
            <a:endParaRPr lang="fr-FR"/>
          </a:p>
        </p:txBody>
      </p:sp>
      <p:sp>
        <p:nvSpPr>
          <p:cNvPr id="10" name="ZoneTexte 9">
            <a:extLst>
              <a:ext uri="{FF2B5EF4-FFF2-40B4-BE49-F238E27FC236}">
                <a16:creationId xmlns:a16="http://schemas.microsoft.com/office/drawing/2014/main" id="{6A731A1F-77D4-C94D-8C0D-F90246E6F524}"/>
              </a:ext>
            </a:extLst>
          </p:cNvPr>
          <p:cNvSpPr txBox="1"/>
          <p:nvPr userDrawn="1"/>
        </p:nvSpPr>
        <p:spPr>
          <a:xfrm>
            <a:off x="717962" y="714476"/>
            <a:ext cx="4263992" cy="261610"/>
          </a:xfrm>
          <a:prstGeom prst="rect">
            <a:avLst/>
          </a:prstGeom>
          <a:noFill/>
        </p:spPr>
        <p:txBody>
          <a:bodyPr wrap="square" lIns="0" tIns="0" rIns="0" bIns="0" rtlCol="0">
            <a:noAutofit/>
          </a:bodyPr>
          <a:lstStyle/>
          <a:p>
            <a:r>
              <a:rPr lang="fr-FR" sz="1100">
                <a:gradFill>
                  <a:gsLst>
                    <a:gs pos="0">
                      <a:schemeClr val="tx2"/>
                    </a:gs>
                    <a:gs pos="99000">
                      <a:schemeClr val="bg2"/>
                    </a:gs>
                  </a:gsLst>
                  <a:lin ang="10800000" scaled="0"/>
                </a:gradFill>
                <a:latin typeface="Avenir Book" panose="02000503020000020003" pitchFamily="2" charset="0"/>
              </a:rPr>
              <a:t>PARIS - CACHAN . TROYES . MONTPELLIER . SAINT-NAZAIRE . DAKAR </a:t>
            </a:r>
          </a:p>
        </p:txBody>
      </p:sp>
      <p:sp>
        <p:nvSpPr>
          <p:cNvPr id="2" name="Titre 1">
            <a:extLst>
              <a:ext uri="{FF2B5EF4-FFF2-40B4-BE49-F238E27FC236}">
                <a16:creationId xmlns:a16="http://schemas.microsoft.com/office/drawing/2014/main" id="{16B0BB88-B0F7-344F-98C1-354459C82724}"/>
              </a:ext>
            </a:extLst>
          </p:cNvPr>
          <p:cNvSpPr>
            <a:spLocks noGrp="1"/>
          </p:cNvSpPr>
          <p:nvPr>
            <p:ph type="ctrTitle"/>
          </p:nvPr>
        </p:nvSpPr>
        <p:spPr>
          <a:xfrm>
            <a:off x="717962" y="2045595"/>
            <a:ext cx="4612912" cy="2387600"/>
          </a:xfrm>
        </p:spPr>
        <p:txBody>
          <a:bodyPr anchor="ctr">
            <a:noAutofit/>
          </a:bodyPr>
          <a:lstStyle>
            <a:lvl1pPr algn="l">
              <a:lnSpc>
                <a:spcPts val="6500"/>
              </a:lnSpc>
              <a:defRPr sz="6500" b="1" i="1"/>
            </a:lvl1pPr>
          </a:lstStyle>
          <a:p>
            <a:r>
              <a:rPr lang="fr-FR"/>
              <a:t>Modifiez le style du titre</a:t>
            </a:r>
          </a:p>
        </p:txBody>
      </p:sp>
      <p:pic>
        <p:nvPicPr>
          <p:cNvPr id="4" name="Image 3">
            <a:extLst>
              <a:ext uri="{FF2B5EF4-FFF2-40B4-BE49-F238E27FC236}">
                <a16:creationId xmlns:a16="http://schemas.microsoft.com/office/drawing/2014/main" id="{D89813B0-3669-4584-B029-9C6CE763DA51}"/>
              </a:ext>
            </a:extLst>
          </p:cNvPr>
          <p:cNvPicPr>
            <a:picLocks noChangeAspect="1"/>
          </p:cNvPicPr>
          <p:nvPr userDrawn="1"/>
        </p:nvPicPr>
        <p:blipFill>
          <a:blip r:embed="rId2"/>
          <a:stretch>
            <a:fillRect/>
          </a:stretch>
        </p:blipFill>
        <p:spPr>
          <a:xfrm>
            <a:off x="595464" y="4879571"/>
            <a:ext cx="1515583" cy="1388644"/>
          </a:xfrm>
          <a:prstGeom prst="rect">
            <a:avLst/>
          </a:prstGeom>
        </p:spPr>
      </p:pic>
    </p:spTree>
    <p:extLst>
      <p:ext uri="{BB962C8B-B14F-4D97-AF65-F5344CB8AC3E}">
        <p14:creationId xmlns:p14="http://schemas.microsoft.com/office/powerpoint/2010/main" val="962887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63729B1-523D-1D43-A7A1-25F203CC4321}"/>
              </a:ext>
            </a:extLst>
          </p:cNvPr>
          <p:cNvSpPr/>
          <p:nvPr userDrawn="1"/>
        </p:nvSpPr>
        <p:spPr>
          <a:xfrm>
            <a:off x="0" y="6604000"/>
            <a:ext cx="12192000" cy="254000"/>
          </a:xfrm>
          <a:prstGeom prst="rect">
            <a:avLst/>
          </a:prstGeom>
          <a:gradFill>
            <a:gsLst>
              <a:gs pos="0">
                <a:schemeClr val="tx2"/>
              </a:gs>
              <a:gs pos="99000">
                <a:schemeClr val="bg2"/>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a:latin typeface="Avenir Book" panose="02000503020000020003" pitchFamily="2" charset="0"/>
            </a:endParaRPr>
          </a:p>
        </p:txBody>
      </p:sp>
      <p:sp>
        <p:nvSpPr>
          <p:cNvPr id="3" name="Espace réservé du pied de page 2">
            <a:extLst>
              <a:ext uri="{FF2B5EF4-FFF2-40B4-BE49-F238E27FC236}">
                <a16:creationId xmlns:a16="http://schemas.microsoft.com/office/drawing/2014/main" id="{BDA6EDAC-8CF7-6F42-88AA-6FC5F576CD3A}"/>
              </a:ext>
            </a:extLst>
          </p:cNvPr>
          <p:cNvSpPr>
            <a:spLocks noGrp="1"/>
          </p:cNvSpPr>
          <p:nvPr>
            <p:ph type="ftr" sz="quarter" idx="11"/>
          </p:nvPr>
        </p:nvSpPr>
        <p:spPr/>
        <p:txBody>
          <a:bodyPr/>
          <a:lstStyle/>
          <a:p>
            <a:r>
              <a:rPr lang="fr-FR" b="1">
                <a:latin typeface="Avenir Black" panose="02000503020000020003" pitchFamily="2" charset="0"/>
              </a:rPr>
              <a:t>EPF</a:t>
            </a:r>
            <a:r>
              <a:rPr lang="fr-FR"/>
              <a:t> - CREATING THE FUTURE TOGETHER</a:t>
            </a:r>
          </a:p>
        </p:txBody>
      </p:sp>
      <p:sp>
        <p:nvSpPr>
          <p:cNvPr id="4" name="Espace réservé du numéro de diapositive 3">
            <a:extLst>
              <a:ext uri="{FF2B5EF4-FFF2-40B4-BE49-F238E27FC236}">
                <a16:creationId xmlns:a16="http://schemas.microsoft.com/office/drawing/2014/main" id="{6C142733-C6D8-9F48-BE73-D0A5AE7D27B8}"/>
              </a:ext>
            </a:extLst>
          </p:cNvPr>
          <p:cNvSpPr>
            <a:spLocks noGrp="1"/>
          </p:cNvSpPr>
          <p:nvPr>
            <p:ph type="sldNum" sz="quarter" idx="12"/>
          </p:nvPr>
        </p:nvSpPr>
        <p:spPr/>
        <p:txBody>
          <a:bodyPr/>
          <a:lstStyle/>
          <a:p>
            <a:fld id="{FA43A428-8481-6941-9A49-B0E781E6AFF0}" type="slidenum">
              <a:rPr lang="fr-FR" smtClean="0"/>
              <a:t>‹N°›</a:t>
            </a:fld>
            <a:endParaRPr lang="fr-FR"/>
          </a:p>
        </p:txBody>
      </p:sp>
    </p:spTree>
    <p:extLst>
      <p:ext uri="{BB962C8B-B14F-4D97-AF65-F5344CB8AC3E}">
        <p14:creationId xmlns:p14="http://schemas.microsoft.com/office/powerpoint/2010/main" val="2614727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I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7E253C4-707A-7E4B-9C85-F18CF69C27D5}"/>
              </a:ext>
            </a:extLst>
          </p:cNvPr>
          <p:cNvSpPr/>
          <p:nvPr userDrawn="1"/>
        </p:nvSpPr>
        <p:spPr>
          <a:xfrm>
            <a:off x="8834239" y="0"/>
            <a:ext cx="3367489" cy="3624549"/>
          </a:xfrm>
          <a:prstGeom prst="rect">
            <a:avLst/>
          </a:prstGeom>
          <a:gradFill>
            <a:gsLst>
              <a:gs pos="0">
                <a:schemeClr val="tx2"/>
              </a:gs>
              <a:gs pos="99000">
                <a:schemeClr val="bg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a:latin typeface="Avenir Book" panose="02000503020000020003" pitchFamily="2" charset="0"/>
            </a:endParaRPr>
          </a:p>
        </p:txBody>
      </p:sp>
      <p:pic>
        <p:nvPicPr>
          <p:cNvPr id="8" name="Image 7">
            <a:extLst>
              <a:ext uri="{FF2B5EF4-FFF2-40B4-BE49-F238E27FC236}">
                <a16:creationId xmlns:a16="http://schemas.microsoft.com/office/drawing/2014/main" id="{0A0118E6-54D3-5041-AAEE-924E42902B1C}"/>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7962" y="4384555"/>
            <a:ext cx="1926086" cy="1762369"/>
          </a:xfrm>
          <a:prstGeom prst="rect">
            <a:avLst/>
          </a:prstGeom>
        </p:spPr>
      </p:pic>
      <p:sp>
        <p:nvSpPr>
          <p:cNvPr id="9" name="Espace réservé pour une image  8">
            <a:extLst>
              <a:ext uri="{FF2B5EF4-FFF2-40B4-BE49-F238E27FC236}">
                <a16:creationId xmlns:a16="http://schemas.microsoft.com/office/drawing/2014/main" id="{7EF6B57D-A22B-C843-AFE3-6EBF34387F3D}"/>
              </a:ext>
            </a:extLst>
          </p:cNvPr>
          <p:cNvSpPr>
            <a:spLocks noGrp="1"/>
          </p:cNvSpPr>
          <p:nvPr>
            <p:ph type="pic" sz="quarter" idx="13"/>
          </p:nvPr>
        </p:nvSpPr>
        <p:spPr>
          <a:xfrm>
            <a:off x="5330874" y="0"/>
            <a:ext cx="6870854" cy="6870854"/>
          </a:xfrm>
          <a:custGeom>
            <a:avLst/>
            <a:gdLst>
              <a:gd name="connsiteX0" fmla="*/ 3435427 w 6870854"/>
              <a:gd name="connsiteY0" fmla="*/ 0 h 6870854"/>
              <a:gd name="connsiteX1" fmla="*/ 6866384 w 6870854"/>
              <a:gd name="connsiteY1" fmla="*/ 3258640 h 6870854"/>
              <a:gd name="connsiteX2" fmla="*/ 6870692 w 6870854"/>
              <a:gd name="connsiteY2" fmla="*/ 3429000 h 6870854"/>
              <a:gd name="connsiteX3" fmla="*/ 6870853 w 6870854"/>
              <a:gd name="connsiteY3" fmla="*/ 3429000 h 6870854"/>
              <a:gd name="connsiteX4" fmla="*/ 6870853 w 6870854"/>
              <a:gd name="connsiteY4" fmla="*/ 3435387 h 6870854"/>
              <a:gd name="connsiteX5" fmla="*/ 6870854 w 6870854"/>
              <a:gd name="connsiteY5" fmla="*/ 3435427 h 6870854"/>
              <a:gd name="connsiteX6" fmla="*/ 6870853 w 6870854"/>
              <a:gd name="connsiteY6" fmla="*/ 3435468 h 6870854"/>
              <a:gd name="connsiteX7" fmla="*/ 6870853 w 6870854"/>
              <a:gd name="connsiteY7" fmla="*/ 6870854 h 6870854"/>
              <a:gd name="connsiteX8" fmla="*/ 3503364 w 6870854"/>
              <a:gd name="connsiteY8" fmla="*/ 6870854 h 6870854"/>
              <a:gd name="connsiteX9" fmla="*/ 3503364 w 6870854"/>
              <a:gd name="connsiteY9" fmla="*/ 6869136 h 6870854"/>
              <a:gd name="connsiteX10" fmla="*/ 3435427 w 6870854"/>
              <a:gd name="connsiteY10" fmla="*/ 6870854 h 6870854"/>
              <a:gd name="connsiteX11" fmla="*/ 0 w 6870854"/>
              <a:gd name="connsiteY11" fmla="*/ 3435427 h 6870854"/>
              <a:gd name="connsiteX12" fmla="*/ 3435427 w 6870854"/>
              <a:gd name="connsiteY12" fmla="*/ 0 h 6870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70854" h="6870854">
                <a:moveTo>
                  <a:pt x="3435427" y="0"/>
                </a:moveTo>
                <a:cubicBezTo>
                  <a:pt x="5273469" y="0"/>
                  <a:pt x="6774372" y="1443464"/>
                  <a:pt x="6866384" y="3258640"/>
                </a:cubicBezTo>
                <a:lnTo>
                  <a:pt x="6870692" y="3429000"/>
                </a:lnTo>
                <a:lnTo>
                  <a:pt x="6870853" y="3429000"/>
                </a:lnTo>
                <a:lnTo>
                  <a:pt x="6870853" y="3435387"/>
                </a:lnTo>
                <a:lnTo>
                  <a:pt x="6870854" y="3435427"/>
                </a:lnTo>
                <a:lnTo>
                  <a:pt x="6870853" y="3435468"/>
                </a:lnTo>
                <a:lnTo>
                  <a:pt x="6870853" y="6870854"/>
                </a:lnTo>
                <a:lnTo>
                  <a:pt x="3503364" y="6870854"/>
                </a:lnTo>
                <a:lnTo>
                  <a:pt x="3503364" y="6869136"/>
                </a:lnTo>
                <a:lnTo>
                  <a:pt x="3435427" y="6870854"/>
                </a:lnTo>
                <a:cubicBezTo>
                  <a:pt x="1538093" y="6870854"/>
                  <a:pt x="0" y="5332761"/>
                  <a:pt x="0" y="3435427"/>
                </a:cubicBezTo>
                <a:cubicBezTo>
                  <a:pt x="0" y="1538093"/>
                  <a:pt x="1538093" y="0"/>
                  <a:pt x="3435427" y="0"/>
                </a:cubicBezTo>
                <a:close/>
              </a:path>
            </a:pathLst>
          </a:custGeom>
          <a:solidFill>
            <a:schemeClr val="bg1">
              <a:lumMod val="95000"/>
            </a:schemeClr>
          </a:solidFill>
        </p:spPr>
        <p:txBody>
          <a:bodyPr wrap="square" anchor="ctr">
            <a:noAutofit/>
          </a:bodyPr>
          <a:lstStyle>
            <a:lvl1pPr marL="0" indent="0" algn="ctr">
              <a:buNone/>
              <a:defRPr sz="1500"/>
            </a:lvl1pPr>
          </a:lstStyle>
          <a:p>
            <a:endParaRPr lang="fr-FR"/>
          </a:p>
        </p:txBody>
      </p:sp>
      <p:sp>
        <p:nvSpPr>
          <p:cNvPr id="10" name="ZoneTexte 9">
            <a:extLst>
              <a:ext uri="{FF2B5EF4-FFF2-40B4-BE49-F238E27FC236}">
                <a16:creationId xmlns:a16="http://schemas.microsoft.com/office/drawing/2014/main" id="{6A731A1F-77D4-C94D-8C0D-F90246E6F524}"/>
              </a:ext>
            </a:extLst>
          </p:cNvPr>
          <p:cNvSpPr txBox="1"/>
          <p:nvPr userDrawn="1"/>
        </p:nvSpPr>
        <p:spPr>
          <a:xfrm>
            <a:off x="717962" y="714476"/>
            <a:ext cx="4263992" cy="261610"/>
          </a:xfrm>
          <a:prstGeom prst="rect">
            <a:avLst/>
          </a:prstGeom>
          <a:noFill/>
        </p:spPr>
        <p:txBody>
          <a:bodyPr wrap="square" lIns="0" tIns="0" rIns="0" bIns="0" rtlCol="0">
            <a:noAutofit/>
          </a:bodyPr>
          <a:lstStyle/>
          <a:p>
            <a:r>
              <a:rPr lang="fr-FR" sz="1100">
                <a:gradFill>
                  <a:gsLst>
                    <a:gs pos="0">
                      <a:schemeClr val="tx2"/>
                    </a:gs>
                    <a:gs pos="99000">
                      <a:schemeClr val="bg2"/>
                    </a:gs>
                  </a:gsLst>
                  <a:lin ang="10800000" scaled="0"/>
                </a:gradFill>
                <a:latin typeface="Avenir Book" panose="02000503020000020003" pitchFamily="2" charset="0"/>
              </a:rPr>
              <a:t>PARIS / CACHAN . TROYES . SAINT-NAZAIRE . MONTPELLIER</a:t>
            </a:r>
          </a:p>
        </p:txBody>
      </p:sp>
      <p:sp>
        <p:nvSpPr>
          <p:cNvPr id="2" name="Titre 1">
            <a:extLst>
              <a:ext uri="{FF2B5EF4-FFF2-40B4-BE49-F238E27FC236}">
                <a16:creationId xmlns:a16="http://schemas.microsoft.com/office/drawing/2014/main" id="{16B0BB88-B0F7-344F-98C1-354459C82724}"/>
              </a:ext>
            </a:extLst>
          </p:cNvPr>
          <p:cNvSpPr>
            <a:spLocks noGrp="1"/>
          </p:cNvSpPr>
          <p:nvPr>
            <p:ph type="ctrTitle"/>
          </p:nvPr>
        </p:nvSpPr>
        <p:spPr>
          <a:xfrm>
            <a:off x="717962" y="2045595"/>
            <a:ext cx="4612912" cy="2387600"/>
          </a:xfrm>
        </p:spPr>
        <p:txBody>
          <a:bodyPr anchor="ctr">
            <a:noAutofit/>
          </a:bodyPr>
          <a:lstStyle>
            <a:lvl1pPr algn="l">
              <a:lnSpc>
                <a:spcPts val="6500"/>
              </a:lnSpc>
              <a:defRPr sz="6500" b="1" i="1"/>
            </a:lvl1pPr>
          </a:lstStyle>
          <a:p>
            <a:r>
              <a:rPr lang="fr-FR"/>
              <a:t>Modifiez le style du titre</a:t>
            </a:r>
          </a:p>
        </p:txBody>
      </p:sp>
    </p:spTree>
    <p:extLst>
      <p:ext uri="{BB962C8B-B14F-4D97-AF65-F5344CB8AC3E}">
        <p14:creationId xmlns:p14="http://schemas.microsoft.com/office/powerpoint/2010/main" val="2363900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IN 2">
    <p:spTree>
      <p:nvGrpSpPr>
        <p:cNvPr id="1" name=""/>
        <p:cNvGrpSpPr/>
        <p:nvPr/>
      </p:nvGrpSpPr>
      <p:grpSpPr>
        <a:xfrm>
          <a:off x="0" y="0"/>
          <a:ext cx="0" cy="0"/>
          <a:chOff x="0" y="0"/>
          <a:chExt cx="0" cy="0"/>
        </a:xfrm>
      </p:grpSpPr>
      <p:sp>
        <p:nvSpPr>
          <p:cNvPr id="22" name="Espace réservé pour une image  21">
            <a:extLst>
              <a:ext uri="{FF2B5EF4-FFF2-40B4-BE49-F238E27FC236}">
                <a16:creationId xmlns:a16="http://schemas.microsoft.com/office/drawing/2014/main" id="{66E5DB0D-F0B2-534A-B476-55943FB00067}"/>
              </a:ext>
            </a:extLst>
          </p:cNvPr>
          <p:cNvSpPr>
            <a:spLocks noGrp="1"/>
          </p:cNvSpPr>
          <p:nvPr>
            <p:ph type="pic" sz="quarter" idx="13"/>
          </p:nvPr>
        </p:nvSpPr>
        <p:spPr>
          <a:xfrm>
            <a:off x="-9611" y="0"/>
            <a:ext cx="12211339" cy="6870854"/>
          </a:xfrm>
          <a:custGeom>
            <a:avLst/>
            <a:gdLst>
              <a:gd name="connsiteX0" fmla="*/ 3367373 w 12211339"/>
              <a:gd name="connsiteY0" fmla="*/ 0 h 6870854"/>
              <a:gd name="connsiteX1" fmla="*/ 3435427 w 12211339"/>
              <a:gd name="connsiteY1" fmla="*/ 0 h 6870854"/>
              <a:gd name="connsiteX2" fmla="*/ 8775912 w 12211339"/>
              <a:gd name="connsiteY2" fmla="*/ 0 h 6870854"/>
              <a:gd name="connsiteX3" fmla="*/ 8843850 w 12211339"/>
              <a:gd name="connsiteY3" fmla="*/ 0 h 6870854"/>
              <a:gd name="connsiteX4" fmla="*/ 8843850 w 12211339"/>
              <a:gd name="connsiteY4" fmla="*/ 1664 h 6870854"/>
              <a:gd name="connsiteX5" fmla="*/ 8947208 w 12211339"/>
              <a:gd name="connsiteY5" fmla="*/ 4196 h 6870854"/>
              <a:gd name="connsiteX6" fmla="*/ 12206869 w 12211339"/>
              <a:gd name="connsiteY6" fmla="*/ 3258640 h 6870854"/>
              <a:gd name="connsiteX7" fmla="*/ 12211177 w 12211339"/>
              <a:gd name="connsiteY7" fmla="*/ 3429000 h 6870854"/>
              <a:gd name="connsiteX8" fmla="*/ 12211338 w 12211339"/>
              <a:gd name="connsiteY8" fmla="*/ 3429000 h 6870854"/>
              <a:gd name="connsiteX9" fmla="*/ 12211338 w 12211339"/>
              <a:gd name="connsiteY9" fmla="*/ 3435387 h 6870854"/>
              <a:gd name="connsiteX10" fmla="*/ 12211339 w 12211339"/>
              <a:gd name="connsiteY10" fmla="*/ 3435427 h 6870854"/>
              <a:gd name="connsiteX11" fmla="*/ 12211338 w 12211339"/>
              <a:gd name="connsiteY11" fmla="*/ 3435468 h 6870854"/>
              <a:gd name="connsiteX12" fmla="*/ 12211338 w 12211339"/>
              <a:gd name="connsiteY12" fmla="*/ 6870854 h 6870854"/>
              <a:gd name="connsiteX13" fmla="*/ 8843850 w 12211339"/>
              <a:gd name="connsiteY13" fmla="*/ 6870854 h 6870854"/>
              <a:gd name="connsiteX14" fmla="*/ 8843849 w 12211339"/>
              <a:gd name="connsiteY14" fmla="*/ 6870854 h 6870854"/>
              <a:gd name="connsiteX15" fmla="*/ 8775912 w 12211339"/>
              <a:gd name="connsiteY15" fmla="*/ 6870854 h 6870854"/>
              <a:gd name="connsiteX16" fmla="*/ 6870853 w 12211339"/>
              <a:gd name="connsiteY16" fmla="*/ 6870854 h 6870854"/>
              <a:gd name="connsiteX17" fmla="*/ 3503364 w 12211339"/>
              <a:gd name="connsiteY17" fmla="*/ 6870854 h 6870854"/>
              <a:gd name="connsiteX18" fmla="*/ 3435427 w 12211339"/>
              <a:gd name="connsiteY18" fmla="*/ 6870854 h 6870854"/>
              <a:gd name="connsiteX19" fmla="*/ 3367373 w 12211339"/>
              <a:gd name="connsiteY19" fmla="*/ 6870854 h 6870854"/>
              <a:gd name="connsiteX20" fmla="*/ 3367373 w 12211339"/>
              <a:gd name="connsiteY20" fmla="*/ 6869133 h 6870854"/>
              <a:gd name="connsiteX21" fmla="*/ 3258640 w 12211339"/>
              <a:gd name="connsiteY21" fmla="*/ 6866384 h 6870854"/>
              <a:gd name="connsiteX22" fmla="*/ 0 w 12211339"/>
              <a:gd name="connsiteY22" fmla="*/ 3435427 h 6870854"/>
              <a:gd name="connsiteX23" fmla="*/ 3258640 w 12211339"/>
              <a:gd name="connsiteY23" fmla="*/ 4470 h 6870854"/>
              <a:gd name="connsiteX24" fmla="*/ 3367373 w 12211339"/>
              <a:gd name="connsiteY24" fmla="*/ 1721 h 6870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2211339" h="6870854">
                <a:moveTo>
                  <a:pt x="3367373" y="0"/>
                </a:moveTo>
                <a:lnTo>
                  <a:pt x="3435427" y="0"/>
                </a:lnTo>
                <a:lnTo>
                  <a:pt x="8775912" y="0"/>
                </a:lnTo>
                <a:lnTo>
                  <a:pt x="8843850" y="0"/>
                </a:lnTo>
                <a:lnTo>
                  <a:pt x="8843850" y="1664"/>
                </a:lnTo>
                <a:lnTo>
                  <a:pt x="8947208" y="4196"/>
                </a:lnTo>
                <a:cubicBezTo>
                  <a:pt x="10706385" y="90580"/>
                  <a:pt x="12117732" y="1500188"/>
                  <a:pt x="12206869" y="3258640"/>
                </a:cubicBezTo>
                <a:lnTo>
                  <a:pt x="12211177" y="3429000"/>
                </a:lnTo>
                <a:lnTo>
                  <a:pt x="12211338" y="3429000"/>
                </a:lnTo>
                <a:lnTo>
                  <a:pt x="12211338" y="3435387"/>
                </a:lnTo>
                <a:lnTo>
                  <a:pt x="12211339" y="3435427"/>
                </a:lnTo>
                <a:lnTo>
                  <a:pt x="12211338" y="3435468"/>
                </a:lnTo>
                <a:lnTo>
                  <a:pt x="12211338" y="6870854"/>
                </a:lnTo>
                <a:lnTo>
                  <a:pt x="8843850" y="6870854"/>
                </a:lnTo>
                <a:lnTo>
                  <a:pt x="8843849" y="6870854"/>
                </a:lnTo>
                <a:lnTo>
                  <a:pt x="8775912" y="6870854"/>
                </a:lnTo>
                <a:lnTo>
                  <a:pt x="6870853" y="6870854"/>
                </a:lnTo>
                <a:lnTo>
                  <a:pt x="3503364" y="6870854"/>
                </a:lnTo>
                <a:lnTo>
                  <a:pt x="3435427" y="6870854"/>
                </a:lnTo>
                <a:lnTo>
                  <a:pt x="3367373" y="6870854"/>
                </a:lnTo>
                <a:lnTo>
                  <a:pt x="3367373" y="6869133"/>
                </a:lnTo>
                <a:lnTo>
                  <a:pt x="3258640" y="6866384"/>
                </a:lnTo>
                <a:cubicBezTo>
                  <a:pt x="1443464" y="6774373"/>
                  <a:pt x="0" y="5273470"/>
                  <a:pt x="0" y="3435427"/>
                </a:cubicBezTo>
                <a:cubicBezTo>
                  <a:pt x="0" y="1597385"/>
                  <a:pt x="1443464" y="96482"/>
                  <a:pt x="3258640" y="4470"/>
                </a:cubicBezTo>
                <a:lnTo>
                  <a:pt x="3367373" y="1721"/>
                </a:lnTo>
                <a:close/>
              </a:path>
            </a:pathLst>
          </a:custGeom>
          <a:solidFill>
            <a:schemeClr val="bg1">
              <a:lumMod val="95000"/>
            </a:schemeClr>
          </a:solidFill>
        </p:spPr>
        <p:txBody>
          <a:bodyPr wrap="square" anchor="ctr">
            <a:noAutofit/>
          </a:bodyPr>
          <a:lstStyle>
            <a:lvl1pPr marL="0" indent="0" algn="ctr">
              <a:buNone/>
              <a:defRPr sz="1500"/>
            </a:lvl1pPr>
          </a:lstStyle>
          <a:p>
            <a:endParaRPr lang="fr-FR"/>
          </a:p>
        </p:txBody>
      </p:sp>
      <p:sp>
        <p:nvSpPr>
          <p:cNvPr id="2" name="Titre 1">
            <a:extLst>
              <a:ext uri="{FF2B5EF4-FFF2-40B4-BE49-F238E27FC236}">
                <a16:creationId xmlns:a16="http://schemas.microsoft.com/office/drawing/2014/main" id="{16B0BB88-B0F7-344F-98C1-354459C82724}"/>
              </a:ext>
            </a:extLst>
          </p:cNvPr>
          <p:cNvSpPr>
            <a:spLocks noGrp="1"/>
          </p:cNvSpPr>
          <p:nvPr>
            <p:ph type="ctrTitle" hasCustomPrompt="1"/>
          </p:nvPr>
        </p:nvSpPr>
        <p:spPr>
          <a:xfrm>
            <a:off x="1992286" y="3698075"/>
            <a:ext cx="8411554" cy="2387600"/>
          </a:xfrm>
        </p:spPr>
        <p:txBody>
          <a:bodyPr anchor="ctr">
            <a:noAutofit/>
          </a:bodyPr>
          <a:lstStyle>
            <a:lvl1pPr algn="l">
              <a:lnSpc>
                <a:spcPct val="100000"/>
              </a:lnSpc>
              <a:defRPr sz="13000" b="0" i="0" spc="50" baseline="0">
                <a:solidFill>
                  <a:schemeClr val="bg1"/>
                </a:solidFill>
                <a:latin typeface="Avenir Book" panose="02000503020000020003" pitchFamily="2" charset="0"/>
              </a:defRPr>
            </a:lvl1pPr>
          </a:lstStyle>
          <a:p>
            <a:r>
              <a:rPr lang="fr-FR"/>
              <a:t>Merci</a:t>
            </a:r>
          </a:p>
        </p:txBody>
      </p:sp>
    </p:spTree>
    <p:extLst>
      <p:ext uri="{BB962C8B-B14F-4D97-AF65-F5344CB8AC3E}">
        <p14:creationId xmlns:p14="http://schemas.microsoft.com/office/powerpoint/2010/main" val="1514898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uverture 2">
    <p:spTree>
      <p:nvGrpSpPr>
        <p:cNvPr id="1" name=""/>
        <p:cNvGrpSpPr/>
        <p:nvPr/>
      </p:nvGrpSpPr>
      <p:grpSpPr>
        <a:xfrm>
          <a:off x="0" y="0"/>
          <a:ext cx="0" cy="0"/>
          <a:chOff x="0" y="0"/>
          <a:chExt cx="0" cy="0"/>
        </a:xfrm>
      </p:grpSpPr>
      <p:sp>
        <p:nvSpPr>
          <p:cNvPr id="22" name="Espace réservé pour une image  21">
            <a:extLst>
              <a:ext uri="{FF2B5EF4-FFF2-40B4-BE49-F238E27FC236}">
                <a16:creationId xmlns:a16="http://schemas.microsoft.com/office/drawing/2014/main" id="{66E5DB0D-F0B2-534A-B476-55943FB00067}"/>
              </a:ext>
            </a:extLst>
          </p:cNvPr>
          <p:cNvSpPr>
            <a:spLocks noGrp="1"/>
          </p:cNvSpPr>
          <p:nvPr>
            <p:ph type="pic" sz="quarter" idx="13"/>
          </p:nvPr>
        </p:nvSpPr>
        <p:spPr>
          <a:xfrm>
            <a:off x="-9611" y="0"/>
            <a:ext cx="12211339" cy="6870854"/>
          </a:xfrm>
          <a:custGeom>
            <a:avLst/>
            <a:gdLst>
              <a:gd name="connsiteX0" fmla="*/ 3367373 w 12211339"/>
              <a:gd name="connsiteY0" fmla="*/ 0 h 6870854"/>
              <a:gd name="connsiteX1" fmla="*/ 3435427 w 12211339"/>
              <a:gd name="connsiteY1" fmla="*/ 0 h 6870854"/>
              <a:gd name="connsiteX2" fmla="*/ 8775912 w 12211339"/>
              <a:gd name="connsiteY2" fmla="*/ 0 h 6870854"/>
              <a:gd name="connsiteX3" fmla="*/ 8843850 w 12211339"/>
              <a:gd name="connsiteY3" fmla="*/ 0 h 6870854"/>
              <a:gd name="connsiteX4" fmla="*/ 8843850 w 12211339"/>
              <a:gd name="connsiteY4" fmla="*/ 1664 h 6870854"/>
              <a:gd name="connsiteX5" fmla="*/ 8947208 w 12211339"/>
              <a:gd name="connsiteY5" fmla="*/ 4196 h 6870854"/>
              <a:gd name="connsiteX6" fmla="*/ 12206869 w 12211339"/>
              <a:gd name="connsiteY6" fmla="*/ 3258640 h 6870854"/>
              <a:gd name="connsiteX7" fmla="*/ 12211177 w 12211339"/>
              <a:gd name="connsiteY7" fmla="*/ 3429000 h 6870854"/>
              <a:gd name="connsiteX8" fmla="*/ 12211338 w 12211339"/>
              <a:gd name="connsiteY8" fmla="*/ 3429000 h 6870854"/>
              <a:gd name="connsiteX9" fmla="*/ 12211338 w 12211339"/>
              <a:gd name="connsiteY9" fmla="*/ 3435387 h 6870854"/>
              <a:gd name="connsiteX10" fmla="*/ 12211339 w 12211339"/>
              <a:gd name="connsiteY10" fmla="*/ 3435427 h 6870854"/>
              <a:gd name="connsiteX11" fmla="*/ 12211338 w 12211339"/>
              <a:gd name="connsiteY11" fmla="*/ 3435468 h 6870854"/>
              <a:gd name="connsiteX12" fmla="*/ 12211338 w 12211339"/>
              <a:gd name="connsiteY12" fmla="*/ 6870854 h 6870854"/>
              <a:gd name="connsiteX13" fmla="*/ 8843850 w 12211339"/>
              <a:gd name="connsiteY13" fmla="*/ 6870854 h 6870854"/>
              <a:gd name="connsiteX14" fmla="*/ 8843849 w 12211339"/>
              <a:gd name="connsiteY14" fmla="*/ 6870854 h 6870854"/>
              <a:gd name="connsiteX15" fmla="*/ 8775912 w 12211339"/>
              <a:gd name="connsiteY15" fmla="*/ 6870854 h 6870854"/>
              <a:gd name="connsiteX16" fmla="*/ 6870853 w 12211339"/>
              <a:gd name="connsiteY16" fmla="*/ 6870854 h 6870854"/>
              <a:gd name="connsiteX17" fmla="*/ 3503364 w 12211339"/>
              <a:gd name="connsiteY17" fmla="*/ 6870854 h 6870854"/>
              <a:gd name="connsiteX18" fmla="*/ 3435427 w 12211339"/>
              <a:gd name="connsiteY18" fmla="*/ 6870854 h 6870854"/>
              <a:gd name="connsiteX19" fmla="*/ 3367373 w 12211339"/>
              <a:gd name="connsiteY19" fmla="*/ 6870854 h 6870854"/>
              <a:gd name="connsiteX20" fmla="*/ 3367373 w 12211339"/>
              <a:gd name="connsiteY20" fmla="*/ 6869133 h 6870854"/>
              <a:gd name="connsiteX21" fmla="*/ 3258640 w 12211339"/>
              <a:gd name="connsiteY21" fmla="*/ 6866384 h 6870854"/>
              <a:gd name="connsiteX22" fmla="*/ 0 w 12211339"/>
              <a:gd name="connsiteY22" fmla="*/ 3435427 h 6870854"/>
              <a:gd name="connsiteX23" fmla="*/ 3258640 w 12211339"/>
              <a:gd name="connsiteY23" fmla="*/ 4470 h 6870854"/>
              <a:gd name="connsiteX24" fmla="*/ 3367373 w 12211339"/>
              <a:gd name="connsiteY24" fmla="*/ 1721 h 6870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2211339" h="6870854">
                <a:moveTo>
                  <a:pt x="3367373" y="0"/>
                </a:moveTo>
                <a:lnTo>
                  <a:pt x="3435427" y="0"/>
                </a:lnTo>
                <a:lnTo>
                  <a:pt x="8775912" y="0"/>
                </a:lnTo>
                <a:lnTo>
                  <a:pt x="8843850" y="0"/>
                </a:lnTo>
                <a:lnTo>
                  <a:pt x="8843850" y="1664"/>
                </a:lnTo>
                <a:lnTo>
                  <a:pt x="8947208" y="4196"/>
                </a:lnTo>
                <a:cubicBezTo>
                  <a:pt x="10706385" y="90580"/>
                  <a:pt x="12117732" y="1500188"/>
                  <a:pt x="12206869" y="3258640"/>
                </a:cubicBezTo>
                <a:lnTo>
                  <a:pt x="12211177" y="3429000"/>
                </a:lnTo>
                <a:lnTo>
                  <a:pt x="12211338" y="3429000"/>
                </a:lnTo>
                <a:lnTo>
                  <a:pt x="12211338" y="3435387"/>
                </a:lnTo>
                <a:lnTo>
                  <a:pt x="12211339" y="3435427"/>
                </a:lnTo>
                <a:lnTo>
                  <a:pt x="12211338" y="3435468"/>
                </a:lnTo>
                <a:lnTo>
                  <a:pt x="12211338" y="6870854"/>
                </a:lnTo>
                <a:lnTo>
                  <a:pt x="8843850" y="6870854"/>
                </a:lnTo>
                <a:lnTo>
                  <a:pt x="8843849" y="6870854"/>
                </a:lnTo>
                <a:lnTo>
                  <a:pt x="8775912" y="6870854"/>
                </a:lnTo>
                <a:lnTo>
                  <a:pt x="6870853" y="6870854"/>
                </a:lnTo>
                <a:lnTo>
                  <a:pt x="3503364" y="6870854"/>
                </a:lnTo>
                <a:lnTo>
                  <a:pt x="3435427" y="6870854"/>
                </a:lnTo>
                <a:lnTo>
                  <a:pt x="3367373" y="6870854"/>
                </a:lnTo>
                <a:lnTo>
                  <a:pt x="3367373" y="6869133"/>
                </a:lnTo>
                <a:lnTo>
                  <a:pt x="3258640" y="6866384"/>
                </a:lnTo>
                <a:cubicBezTo>
                  <a:pt x="1443464" y="6774373"/>
                  <a:pt x="0" y="5273470"/>
                  <a:pt x="0" y="3435427"/>
                </a:cubicBezTo>
                <a:cubicBezTo>
                  <a:pt x="0" y="1597385"/>
                  <a:pt x="1443464" y="96482"/>
                  <a:pt x="3258640" y="4470"/>
                </a:cubicBezTo>
                <a:lnTo>
                  <a:pt x="3367373" y="1721"/>
                </a:lnTo>
                <a:close/>
              </a:path>
            </a:pathLst>
          </a:custGeom>
          <a:solidFill>
            <a:schemeClr val="bg1">
              <a:lumMod val="95000"/>
            </a:schemeClr>
          </a:solidFill>
        </p:spPr>
        <p:txBody>
          <a:bodyPr wrap="square" anchor="ctr">
            <a:noAutofit/>
          </a:bodyPr>
          <a:lstStyle>
            <a:lvl1pPr marL="0" indent="0" algn="ctr">
              <a:buNone/>
              <a:defRPr sz="1500" b="0" i="0">
                <a:latin typeface="Avenir Book" panose="02000503020000020003" pitchFamily="2" charset="0"/>
              </a:defRPr>
            </a:lvl1pPr>
          </a:lstStyle>
          <a:p>
            <a:endParaRPr lang="fr-FR"/>
          </a:p>
        </p:txBody>
      </p:sp>
      <p:sp>
        <p:nvSpPr>
          <p:cNvPr id="2" name="Titre 1">
            <a:extLst>
              <a:ext uri="{FF2B5EF4-FFF2-40B4-BE49-F238E27FC236}">
                <a16:creationId xmlns:a16="http://schemas.microsoft.com/office/drawing/2014/main" id="{16B0BB88-B0F7-344F-98C1-354459C82724}"/>
              </a:ext>
            </a:extLst>
          </p:cNvPr>
          <p:cNvSpPr>
            <a:spLocks noGrp="1"/>
          </p:cNvSpPr>
          <p:nvPr>
            <p:ph type="ctrTitle"/>
          </p:nvPr>
        </p:nvSpPr>
        <p:spPr>
          <a:xfrm>
            <a:off x="1992286" y="3698075"/>
            <a:ext cx="4612912" cy="2387600"/>
          </a:xfrm>
        </p:spPr>
        <p:txBody>
          <a:bodyPr anchor="ctr">
            <a:noAutofit/>
          </a:bodyPr>
          <a:lstStyle>
            <a:lvl1pPr algn="l">
              <a:lnSpc>
                <a:spcPts val="6500"/>
              </a:lnSpc>
              <a:defRPr sz="6500" b="1" i="1">
                <a:solidFill>
                  <a:schemeClr val="bg1"/>
                </a:solidFill>
              </a:defRPr>
            </a:lvl1pPr>
          </a:lstStyle>
          <a:p>
            <a:r>
              <a:rPr lang="fr-FR"/>
              <a:t>Modifiez le style du titre</a:t>
            </a:r>
          </a:p>
        </p:txBody>
      </p:sp>
    </p:spTree>
    <p:extLst>
      <p:ext uri="{BB962C8B-B14F-4D97-AF65-F5344CB8AC3E}">
        <p14:creationId xmlns:p14="http://schemas.microsoft.com/office/powerpoint/2010/main" val="389740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pitre">
    <p:bg>
      <p:bgPr>
        <a:gradFill flip="none" rotWithShape="1">
          <a:gsLst>
            <a:gs pos="0">
              <a:schemeClr val="tx2"/>
            </a:gs>
            <a:gs pos="99000">
              <a:schemeClr val="bg2"/>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02B93D-0787-7A4C-9846-E2863819E6BF}"/>
              </a:ext>
            </a:extLst>
          </p:cNvPr>
          <p:cNvSpPr>
            <a:spLocks noGrp="1"/>
          </p:cNvSpPr>
          <p:nvPr>
            <p:ph type="ctrTitle" hasCustomPrompt="1"/>
          </p:nvPr>
        </p:nvSpPr>
        <p:spPr>
          <a:xfrm>
            <a:off x="1524000" y="2149641"/>
            <a:ext cx="9144000" cy="1360321"/>
          </a:xfrm>
        </p:spPr>
        <p:txBody>
          <a:bodyPr anchor="b">
            <a:noAutofit/>
          </a:bodyPr>
          <a:lstStyle>
            <a:lvl1pPr algn="ctr">
              <a:defRPr sz="7500" b="0" i="0">
                <a:solidFill>
                  <a:schemeClr val="bg1"/>
                </a:solidFill>
                <a:latin typeface="Avenir Book" panose="02000503020000020003" pitchFamily="2" charset="0"/>
              </a:defRPr>
            </a:lvl1pPr>
          </a:lstStyle>
          <a:p>
            <a:r>
              <a:rPr lang="fr-FR"/>
              <a:t>- 0 -</a:t>
            </a:r>
          </a:p>
        </p:txBody>
      </p:sp>
      <p:sp>
        <p:nvSpPr>
          <p:cNvPr id="3" name="Sous-titre 2">
            <a:extLst>
              <a:ext uri="{FF2B5EF4-FFF2-40B4-BE49-F238E27FC236}">
                <a16:creationId xmlns:a16="http://schemas.microsoft.com/office/drawing/2014/main" id="{CCE28E00-6E6A-2648-9D4E-D45329D22A25}"/>
              </a:ext>
            </a:extLst>
          </p:cNvPr>
          <p:cNvSpPr>
            <a:spLocks noGrp="1"/>
          </p:cNvSpPr>
          <p:nvPr>
            <p:ph type="subTitle" idx="1"/>
          </p:nvPr>
        </p:nvSpPr>
        <p:spPr>
          <a:xfrm>
            <a:off x="1524000" y="3602037"/>
            <a:ext cx="9144000" cy="2686467"/>
          </a:xfrm>
        </p:spPr>
        <p:txBody>
          <a:bodyPr>
            <a:noAutofit/>
          </a:bodyPr>
          <a:lstStyle>
            <a:lvl1pPr marL="0" indent="0" algn="ctr">
              <a:buNone/>
              <a:defRPr sz="6000" b="0" i="0">
                <a:solidFill>
                  <a:schemeClr val="bg1"/>
                </a:solidFill>
                <a:latin typeface="Avenir Book" panose="02000503020000020003"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Tree>
    <p:extLst>
      <p:ext uri="{BB962C8B-B14F-4D97-AF65-F5344CB8AC3E}">
        <p14:creationId xmlns:p14="http://schemas.microsoft.com/office/powerpoint/2010/main" val="3200759302"/>
      </p:ext>
    </p:extLst>
  </p:cSld>
  <p:clrMapOvr>
    <a:masterClrMapping/>
  </p:clrMapOvr>
  <p:transitio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9" name="Espace réservé pour une image  8">
            <a:extLst>
              <a:ext uri="{FF2B5EF4-FFF2-40B4-BE49-F238E27FC236}">
                <a16:creationId xmlns:a16="http://schemas.microsoft.com/office/drawing/2014/main" id="{CFF17F65-FF9B-5446-8E23-6D8D09C8216A}"/>
              </a:ext>
            </a:extLst>
          </p:cNvPr>
          <p:cNvSpPr>
            <a:spLocks noGrp="1"/>
          </p:cNvSpPr>
          <p:nvPr>
            <p:ph type="pic" sz="quarter" idx="13"/>
          </p:nvPr>
        </p:nvSpPr>
        <p:spPr>
          <a:xfrm>
            <a:off x="5587568" y="0"/>
            <a:ext cx="6604000" cy="6604000"/>
          </a:xfrm>
          <a:custGeom>
            <a:avLst/>
            <a:gdLst>
              <a:gd name="connsiteX0" fmla="*/ 3435427 w 6870854"/>
              <a:gd name="connsiteY0" fmla="*/ 0 h 6870854"/>
              <a:gd name="connsiteX1" fmla="*/ 6866384 w 6870854"/>
              <a:gd name="connsiteY1" fmla="*/ 3258640 h 6870854"/>
              <a:gd name="connsiteX2" fmla="*/ 6870692 w 6870854"/>
              <a:gd name="connsiteY2" fmla="*/ 3429000 h 6870854"/>
              <a:gd name="connsiteX3" fmla="*/ 6870853 w 6870854"/>
              <a:gd name="connsiteY3" fmla="*/ 3429000 h 6870854"/>
              <a:gd name="connsiteX4" fmla="*/ 6870853 w 6870854"/>
              <a:gd name="connsiteY4" fmla="*/ 3435387 h 6870854"/>
              <a:gd name="connsiteX5" fmla="*/ 6870854 w 6870854"/>
              <a:gd name="connsiteY5" fmla="*/ 3435427 h 6870854"/>
              <a:gd name="connsiteX6" fmla="*/ 6870853 w 6870854"/>
              <a:gd name="connsiteY6" fmla="*/ 3435468 h 6870854"/>
              <a:gd name="connsiteX7" fmla="*/ 6870853 w 6870854"/>
              <a:gd name="connsiteY7" fmla="*/ 6870854 h 6870854"/>
              <a:gd name="connsiteX8" fmla="*/ 3503364 w 6870854"/>
              <a:gd name="connsiteY8" fmla="*/ 6870854 h 6870854"/>
              <a:gd name="connsiteX9" fmla="*/ 3503364 w 6870854"/>
              <a:gd name="connsiteY9" fmla="*/ 6869136 h 6870854"/>
              <a:gd name="connsiteX10" fmla="*/ 3435427 w 6870854"/>
              <a:gd name="connsiteY10" fmla="*/ 6870854 h 6870854"/>
              <a:gd name="connsiteX11" fmla="*/ 0 w 6870854"/>
              <a:gd name="connsiteY11" fmla="*/ 3435427 h 6870854"/>
              <a:gd name="connsiteX12" fmla="*/ 3435427 w 6870854"/>
              <a:gd name="connsiteY12" fmla="*/ 0 h 6870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70854" h="6870854">
                <a:moveTo>
                  <a:pt x="3435427" y="0"/>
                </a:moveTo>
                <a:cubicBezTo>
                  <a:pt x="5273469" y="0"/>
                  <a:pt x="6774372" y="1443464"/>
                  <a:pt x="6866384" y="3258640"/>
                </a:cubicBezTo>
                <a:lnTo>
                  <a:pt x="6870692" y="3429000"/>
                </a:lnTo>
                <a:lnTo>
                  <a:pt x="6870853" y="3429000"/>
                </a:lnTo>
                <a:lnTo>
                  <a:pt x="6870853" y="3435387"/>
                </a:lnTo>
                <a:lnTo>
                  <a:pt x="6870854" y="3435427"/>
                </a:lnTo>
                <a:lnTo>
                  <a:pt x="6870853" y="3435468"/>
                </a:lnTo>
                <a:lnTo>
                  <a:pt x="6870853" y="6870854"/>
                </a:lnTo>
                <a:lnTo>
                  <a:pt x="3503364" y="6870854"/>
                </a:lnTo>
                <a:lnTo>
                  <a:pt x="3503364" y="6869136"/>
                </a:lnTo>
                <a:lnTo>
                  <a:pt x="3435427" y="6870854"/>
                </a:lnTo>
                <a:cubicBezTo>
                  <a:pt x="1538093" y="6870854"/>
                  <a:pt x="0" y="5332761"/>
                  <a:pt x="0" y="3435427"/>
                </a:cubicBezTo>
                <a:cubicBezTo>
                  <a:pt x="0" y="1538093"/>
                  <a:pt x="1538093" y="0"/>
                  <a:pt x="3435427" y="0"/>
                </a:cubicBezTo>
                <a:close/>
              </a:path>
            </a:pathLst>
          </a:custGeom>
          <a:solidFill>
            <a:schemeClr val="bg1">
              <a:lumMod val="95000"/>
            </a:schemeClr>
          </a:solidFill>
        </p:spPr>
        <p:txBody>
          <a:bodyPr wrap="square" anchor="ctr">
            <a:noAutofit/>
          </a:bodyPr>
          <a:lstStyle>
            <a:lvl1pPr marL="0" indent="0" algn="ctr">
              <a:buNone/>
              <a:defRPr sz="1500"/>
            </a:lvl1pPr>
          </a:lstStyle>
          <a:p>
            <a:endParaRPr lang="fr-FR"/>
          </a:p>
        </p:txBody>
      </p:sp>
      <p:sp>
        <p:nvSpPr>
          <p:cNvPr id="8" name="Rectangle 7">
            <a:extLst>
              <a:ext uri="{FF2B5EF4-FFF2-40B4-BE49-F238E27FC236}">
                <a16:creationId xmlns:a16="http://schemas.microsoft.com/office/drawing/2014/main" id="{708A4BBB-FF45-B740-A46E-E067B24514E1}"/>
              </a:ext>
            </a:extLst>
          </p:cNvPr>
          <p:cNvSpPr/>
          <p:nvPr userDrawn="1"/>
        </p:nvSpPr>
        <p:spPr>
          <a:xfrm>
            <a:off x="0" y="6604000"/>
            <a:ext cx="12192000" cy="254000"/>
          </a:xfrm>
          <a:prstGeom prst="rect">
            <a:avLst/>
          </a:prstGeom>
          <a:gradFill>
            <a:gsLst>
              <a:gs pos="0">
                <a:schemeClr val="tx2"/>
              </a:gs>
              <a:gs pos="99000">
                <a:schemeClr val="bg2"/>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a:latin typeface="Avenir Book" panose="02000503020000020003" pitchFamily="2" charset="0"/>
            </a:endParaRPr>
          </a:p>
        </p:txBody>
      </p:sp>
      <p:sp>
        <p:nvSpPr>
          <p:cNvPr id="3" name="Espace réservé du contenu 2">
            <a:extLst>
              <a:ext uri="{FF2B5EF4-FFF2-40B4-BE49-F238E27FC236}">
                <a16:creationId xmlns:a16="http://schemas.microsoft.com/office/drawing/2014/main" id="{5338DC88-C4E0-E543-9637-A63843C8B601}"/>
              </a:ext>
            </a:extLst>
          </p:cNvPr>
          <p:cNvSpPr>
            <a:spLocks noGrp="1"/>
          </p:cNvSpPr>
          <p:nvPr>
            <p:ph idx="1"/>
          </p:nvPr>
        </p:nvSpPr>
        <p:spPr>
          <a:xfrm>
            <a:off x="462707" y="406400"/>
            <a:ext cx="4972893" cy="5770563"/>
          </a:xfrm>
        </p:spPr>
        <p:txBody>
          <a:bodyPr anchor="ctr">
            <a:noAutofit/>
          </a:bodyPr>
          <a:lstStyle>
            <a:lvl1pPr marL="0" indent="0">
              <a:lnSpc>
                <a:spcPts val="5500"/>
              </a:lnSpc>
              <a:spcBef>
                <a:spcPts val="0"/>
              </a:spcBef>
              <a:buNone/>
              <a:tabLst/>
              <a:defRPr sz="5200" b="1" i="1">
                <a:latin typeface="+mj-lt"/>
              </a:defRPr>
            </a:lvl1pPr>
            <a:lvl2pPr marL="0" indent="0">
              <a:lnSpc>
                <a:spcPts val="5500"/>
              </a:lnSpc>
              <a:spcBef>
                <a:spcPts val="0"/>
              </a:spcBef>
              <a:buNone/>
              <a:tabLst/>
              <a:defRPr sz="5200" b="0">
                <a:solidFill>
                  <a:schemeClr val="tx1"/>
                </a:solidFill>
                <a:latin typeface="Avenir Book" panose="02000503020000020003" pitchFamily="2" charset="0"/>
              </a:defRPr>
            </a:lvl2pPr>
          </a:lstStyle>
          <a:p>
            <a:pPr lvl="0"/>
            <a:r>
              <a:rPr lang="fr-FR"/>
              <a:t>Cliquez pour modifier les styles du texte du masque</a:t>
            </a:r>
          </a:p>
          <a:p>
            <a:pPr lvl="1"/>
            <a:r>
              <a:rPr lang="fr-FR"/>
              <a:t>Deuxième niveau</a:t>
            </a:r>
          </a:p>
        </p:txBody>
      </p:sp>
      <p:sp>
        <p:nvSpPr>
          <p:cNvPr id="5" name="Espace réservé du pied de page 4">
            <a:extLst>
              <a:ext uri="{FF2B5EF4-FFF2-40B4-BE49-F238E27FC236}">
                <a16:creationId xmlns:a16="http://schemas.microsoft.com/office/drawing/2014/main" id="{0C77A8C0-02BA-1C41-B753-A45DAE3D8A04}"/>
              </a:ext>
            </a:extLst>
          </p:cNvPr>
          <p:cNvSpPr>
            <a:spLocks noGrp="1"/>
          </p:cNvSpPr>
          <p:nvPr>
            <p:ph type="ftr" sz="quarter" idx="11"/>
          </p:nvPr>
        </p:nvSpPr>
        <p:spPr/>
        <p:txBody>
          <a:bodyPr/>
          <a:lstStyle/>
          <a:p>
            <a:r>
              <a:rPr lang="fr-FR" b="1">
                <a:latin typeface="Avenir Black" panose="02000503020000020003" pitchFamily="2" charset="0"/>
              </a:rPr>
              <a:t>EPF</a:t>
            </a:r>
            <a:r>
              <a:rPr lang="fr-FR"/>
              <a:t> - CREATING THE FUTURE TOGETHER</a:t>
            </a:r>
          </a:p>
        </p:txBody>
      </p:sp>
      <p:sp>
        <p:nvSpPr>
          <p:cNvPr id="6" name="Espace réservé du numéro de diapositive 5">
            <a:extLst>
              <a:ext uri="{FF2B5EF4-FFF2-40B4-BE49-F238E27FC236}">
                <a16:creationId xmlns:a16="http://schemas.microsoft.com/office/drawing/2014/main" id="{BCB7E523-DED3-BC45-968F-80DC5985974C}"/>
              </a:ext>
            </a:extLst>
          </p:cNvPr>
          <p:cNvSpPr>
            <a:spLocks noGrp="1"/>
          </p:cNvSpPr>
          <p:nvPr>
            <p:ph type="sldNum" sz="quarter" idx="12"/>
          </p:nvPr>
        </p:nvSpPr>
        <p:spPr/>
        <p:txBody>
          <a:bodyPr/>
          <a:lstStyle/>
          <a:p>
            <a:fld id="{FA43A428-8481-6941-9A49-B0E781E6AFF0}" type="slidenum">
              <a:rPr lang="fr-FR" smtClean="0"/>
              <a:t>‹N°›</a:t>
            </a:fld>
            <a:endParaRPr lang="fr-FR"/>
          </a:p>
        </p:txBody>
      </p:sp>
    </p:spTree>
    <p:extLst>
      <p:ext uri="{BB962C8B-B14F-4D97-AF65-F5344CB8AC3E}">
        <p14:creationId xmlns:p14="http://schemas.microsoft.com/office/powerpoint/2010/main" val="1094155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e coura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9DFBB87-3CFC-D94B-BE9F-595905B9A914}"/>
              </a:ext>
            </a:extLst>
          </p:cNvPr>
          <p:cNvSpPr/>
          <p:nvPr userDrawn="1"/>
        </p:nvSpPr>
        <p:spPr>
          <a:xfrm>
            <a:off x="0" y="6604000"/>
            <a:ext cx="12192000" cy="254000"/>
          </a:xfrm>
          <a:prstGeom prst="rect">
            <a:avLst/>
          </a:prstGeom>
          <a:gradFill>
            <a:gsLst>
              <a:gs pos="0">
                <a:schemeClr val="tx2"/>
              </a:gs>
              <a:gs pos="99000">
                <a:schemeClr val="bg2"/>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a:latin typeface="Avenir Book" panose="02000503020000020003" pitchFamily="2" charset="0"/>
            </a:endParaRPr>
          </a:p>
        </p:txBody>
      </p:sp>
      <p:sp>
        <p:nvSpPr>
          <p:cNvPr id="2" name="Titre 1">
            <a:extLst>
              <a:ext uri="{FF2B5EF4-FFF2-40B4-BE49-F238E27FC236}">
                <a16:creationId xmlns:a16="http://schemas.microsoft.com/office/drawing/2014/main" id="{DF1AEA64-9816-014D-A380-45AA30CE6E2B}"/>
              </a:ext>
            </a:extLst>
          </p:cNvPr>
          <p:cNvSpPr>
            <a:spLocks noGrp="1"/>
          </p:cNvSpPr>
          <p:nvPr>
            <p:ph type="title"/>
          </p:nvPr>
        </p:nvSpPr>
        <p:spPr/>
        <p:txBody>
          <a:bodyPr>
            <a:noAutofit/>
          </a:bodyPr>
          <a:lstStyle/>
          <a:p>
            <a:r>
              <a:rPr lang="fr-FR"/>
              <a:t>Modifiez le style du titre</a:t>
            </a:r>
          </a:p>
        </p:txBody>
      </p:sp>
      <p:sp>
        <p:nvSpPr>
          <p:cNvPr id="3" name="Espace réservé du contenu 2">
            <a:extLst>
              <a:ext uri="{FF2B5EF4-FFF2-40B4-BE49-F238E27FC236}">
                <a16:creationId xmlns:a16="http://schemas.microsoft.com/office/drawing/2014/main" id="{5338DC88-C4E0-E543-9637-A63843C8B601}"/>
              </a:ext>
            </a:extLst>
          </p:cNvPr>
          <p:cNvSpPr>
            <a:spLocks noGrp="1"/>
          </p:cNvSpPr>
          <p:nvPr>
            <p:ph idx="1"/>
          </p:nvPr>
        </p:nvSpPr>
        <p:spPr>
          <a:xfrm>
            <a:off x="462707" y="1378808"/>
            <a:ext cx="11259239" cy="4696916"/>
          </a:xfrm>
        </p:spPr>
        <p:txBody>
          <a:bodyPr anchor="ctr">
            <a:no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pied de page 4">
            <a:extLst>
              <a:ext uri="{FF2B5EF4-FFF2-40B4-BE49-F238E27FC236}">
                <a16:creationId xmlns:a16="http://schemas.microsoft.com/office/drawing/2014/main" id="{0C77A8C0-02BA-1C41-B753-A45DAE3D8A04}"/>
              </a:ext>
            </a:extLst>
          </p:cNvPr>
          <p:cNvSpPr>
            <a:spLocks noGrp="1"/>
          </p:cNvSpPr>
          <p:nvPr>
            <p:ph type="ftr" sz="quarter" idx="11"/>
          </p:nvPr>
        </p:nvSpPr>
        <p:spPr/>
        <p:txBody>
          <a:bodyPr/>
          <a:lstStyle/>
          <a:p>
            <a:r>
              <a:rPr lang="fr-FR" b="1">
                <a:latin typeface="Avenir Black" panose="02000503020000020003" pitchFamily="2" charset="0"/>
              </a:rPr>
              <a:t>EPF</a:t>
            </a:r>
            <a:r>
              <a:rPr lang="fr-FR"/>
              <a:t> - CREATING THE FUTURE TOGETHER</a:t>
            </a:r>
          </a:p>
        </p:txBody>
      </p:sp>
      <p:sp>
        <p:nvSpPr>
          <p:cNvPr id="6" name="Espace réservé du numéro de diapositive 5">
            <a:extLst>
              <a:ext uri="{FF2B5EF4-FFF2-40B4-BE49-F238E27FC236}">
                <a16:creationId xmlns:a16="http://schemas.microsoft.com/office/drawing/2014/main" id="{BCB7E523-DED3-BC45-968F-80DC5985974C}"/>
              </a:ext>
            </a:extLst>
          </p:cNvPr>
          <p:cNvSpPr>
            <a:spLocks noGrp="1"/>
          </p:cNvSpPr>
          <p:nvPr>
            <p:ph type="sldNum" sz="quarter" idx="12"/>
          </p:nvPr>
        </p:nvSpPr>
        <p:spPr/>
        <p:txBody>
          <a:bodyPr/>
          <a:lstStyle/>
          <a:p>
            <a:fld id="{FA43A428-8481-6941-9A49-B0E781E6AFF0}" type="slidenum">
              <a:rPr lang="fr-FR" smtClean="0"/>
              <a:t>‹N°›</a:t>
            </a:fld>
            <a:endParaRPr lang="fr-FR"/>
          </a:p>
        </p:txBody>
      </p:sp>
    </p:spTree>
    <p:extLst>
      <p:ext uri="{BB962C8B-B14F-4D97-AF65-F5344CB8AC3E}">
        <p14:creationId xmlns:p14="http://schemas.microsoft.com/office/powerpoint/2010/main" val="2022558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e + 4 visuel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9DFBB87-3CFC-D94B-BE9F-595905B9A914}"/>
              </a:ext>
            </a:extLst>
          </p:cNvPr>
          <p:cNvSpPr/>
          <p:nvPr userDrawn="1"/>
        </p:nvSpPr>
        <p:spPr>
          <a:xfrm>
            <a:off x="0" y="6604000"/>
            <a:ext cx="12192000" cy="254000"/>
          </a:xfrm>
          <a:prstGeom prst="rect">
            <a:avLst/>
          </a:prstGeom>
          <a:gradFill>
            <a:gsLst>
              <a:gs pos="0">
                <a:schemeClr val="tx2"/>
              </a:gs>
              <a:gs pos="99000">
                <a:schemeClr val="bg2"/>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a:latin typeface="Avenir Book" panose="02000503020000020003" pitchFamily="2" charset="0"/>
            </a:endParaRPr>
          </a:p>
        </p:txBody>
      </p:sp>
      <p:sp>
        <p:nvSpPr>
          <p:cNvPr id="2" name="Titre 1">
            <a:extLst>
              <a:ext uri="{FF2B5EF4-FFF2-40B4-BE49-F238E27FC236}">
                <a16:creationId xmlns:a16="http://schemas.microsoft.com/office/drawing/2014/main" id="{DF1AEA64-9816-014D-A380-45AA30CE6E2B}"/>
              </a:ext>
            </a:extLst>
          </p:cNvPr>
          <p:cNvSpPr>
            <a:spLocks noGrp="1"/>
          </p:cNvSpPr>
          <p:nvPr>
            <p:ph type="title"/>
          </p:nvPr>
        </p:nvSpPr>
        <p:spPr/>
        <p:txBody>
          <a:bodyPr>
            <a:noAutofit/>
          </a:bodyPr>
          <a:lstStyle/>
          <a:p>
            <a:r>
              <a:rPr lang="fr-FR"/>
              <a:t>Modifiez le style du titre</a:t>
            </a:r>
          </a:p>
        </p:txBody>
      </p:sp>
      <p:sp>
        <p:nvSpPr>
          <p:cNvPr id="3" name="Espace réservé du contenu 2">
            <a:extLst>
              <a:ext uri="{FF2B5EF4-FFF2-40B4-BE49-F238E27FC236}">
                <a16:creationId xmlns:a16="http://schemas.microsoft.com/office/drawing/2014/main" id="{5338DC88-C4E0-E543-9637-A63843C8B601}"/>
              </a:ext>
            </a:extLst>
          </p:cNvPr>
          <p:cNvSpPr>
            <a:spLocks noGrp="1"/>
          </p:cNvSpPr>
          <p:nvPr>
            <p:ph idx="1"/>
          </p:nvPr>
        </p:nvSpPr>
        <p:spPr>
          <a:xfrm>
            <a:off x="462708" y="1378808"/>
            <a:ext cx="3473188" cy="4696915"/>
          </a:xfrm>
        </p:spPr>
        <p:txBody>
          <a:bodyPr anchor="ctr">
            <a:no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pied de page 4">
            <a:extLst>
              <a:ext uri="{FF2B5EF4-FFF2-40B4-BE49-F238E27FC236}">
                <a16:creationId xmlns:a16="http://schemas.microsoft.com/office/drawing/2014/main" id="{0C77A8C0-02BA-1C41-B753-A45DAE3D8A04}"/>
              </a:ext>
            </a:extLst>
          </p:cNvPr>
          <p:cNvSpPr>
            <a:spLocks noGrp="1"/>
          </p:cNvSpPr>
          <p:nvPr>
            <p:ph type="ftr" sz="quarter" idx="11"/>
          </p:nvPr>
        </p:nvSpPr>
        <p:spPr/>
        <p:txBody>
          <a:bodyPr/>
          <a:lstStyle/>
          <a:p>
            <a:r>
              <a:rPr lang="fr-FR" b="1">
                <a:latin typeface="Avenir Black" panose="02000503020000020003" pitchFamily="2" charset="0"/>
              </a:rPr>
              <a:t>EPF</a:t>
            </a:r>
            <a:r>
              <a:rPr lang="fr-FR"/>
              <a:t> - CREATING THE FUTURE TOGETHER</a:t>
            </a:r>
          </a:p>
        </p:txBody>
      </p:sp>
      <p:sp>
        <p:nvSpPr>
          <p:cNvPr id="6" name="Espace réservé du numéro de diapositive 5">
            <a:extLst>
              <a:ext uri="{FF2B5EF4-FFF2-40B4-BE49-F238E27FC236}">
                <a16:creationId xmlns:a16="http://schemas.microsoft.com/office/drawing/2014/main" id="{BCB7E523-DED3-BC45-968F-80DC5985974C}"/>
              </a:ext>
            </a:extLst>
          </p:cNvPr>
          <p:cNvSpPr>
            <a:spLocks noGrp="1"/>
          </p:cNvSpPr>
          <p:nvPr>
            <p:ph type="sldNum" sz="quarter" idx="12"/>
          </p:nvPr>
        </p:nvSpPr>
        <p:spPr/>
        <p:txBody>
          <a:bodyPr/>
          <a:lstStyle/>
          <a:p>
            <a:fld id="{FA43A428-8481-6941-9A49-B0E781E6AFF0}" type="slidenum">
              <a:rPr lang="fr-FR" smtClean="0"/>
              <a:t>‹N°›</a:t>
            </a:fld>
            <a:endParaRPr lang="fr-FR"/>
          </a:p>
        </p:txBody>
      </p:sp>
      <p:sp>
        <p:nvSpPr>
          <p:cNvPr id="27" name="Espace réservé pour une image  26">
            <a:extLst>
              <a:ext uri="{FF2B5EF4-FFF2-40B4-BE49-F238E27FC236}">
                <a16:creationId xmlns:a16="http://schemas.microsoft.com/office/drawing/2014/main" id="{6CF4181E-B07A-E04E-8C5A-1494B68F12D9}"/>
              </a:ext>
            </a:extLst>
          </p:cNvPr>
          <p:cNvSpPr>
            <a:spLocks noGrp="1"/>
          </p:cNvSpPr>
          <p:nvPr>
            <p:ph type="pic" sz="quarter" idx="14"/>
          </p:nvPr>
        </p:nvSpPr>
        <p:spPr>
          <a:xfrm>
            <a:off x="4184374" y="3754261"/>
            <a:ext cx="3748170" cy="2321462"/>
          </a:xfrm>
          <a:custGeom>
            <a:avLst/>
            <a:gdLst>
              <a:gd name="connsiteX0" fmla="*/ 0 w 3748170"/>
              <a:gd name="connsiteY0" fmla="*/ 0 h 2321462"/>
              <a:gd name="connsiteX1" fmla="*/ 1137738 w 3748170"/>
              <a:gd name="connsiteY1" fmla="*/ 0 h 2321462"/>
              <a:gd name="connsiteX2" fmla="*/ 1152939 w 3748170"/>
              <a:gd name="connsiteY2" fmla="*/ 0 h 2321462"/>
              <a:gd name="connsiteX3" fmla="*/ 1160731 w 3748170"/>
              <a:gd name="connsiteY3" fmla="*/ 0 h 2321462"/>
              <a:gd name="connsiteX4" fmla="*/ 1461052 w 3748170"/>
              <a:gd name="connsiteY4" fmla="*/ 0 h 2321462"/>
              <a:gd name="connsiteX5" fmla="*/ 1808922 w 3748170"/>
              <a:gd name="connsiteY5" fmla="*/ 0 h 2321462"/>
              <a:gd name="connsiteX6" fmla="*/ 1997764 w 3748170"/>
              <a:gd name="connsiteY6" fmla="*/ 0 h 2321462"/>
              <a:gd name="connsiteX7" fmla="*/ 2587439 w 3748170"/>
              <a:gd name="connsiteY7" fmla="*/ 0 h 2321462"/>
              <a:gd name="connsiteX8" fmla="*/ 2610393 w 3748170"/>
              <a:gd name="connsiteY8" fmla="*/ 0 h 2321462"/>
              <a:gd name="connsiteX9" fmla="*/ 3748170 w 3748170"/>
              <a:gd name="connsiteY9" fmla="*/ 0 h 2321462"/>
              <a:gd name="connsiteX10" fmla="*/ 3748170 w 3748170"/>
              <a:gd name="connsiteY10" fmla="*/ 1158560 h 2321462"/>
              <a:gd name="connsiteX11" fmla="*/ 3748170 w 3748170"/>
              <a:gd name="connsiteY11" fmla="*/ 1160718 h 2321462"/>
              <a:gd name="connsiteX12" fmla="*/ 3748170 w 3748170"/>
              <a:gd name="connsiteY12" fmla="*/ 1160731 h 2321462"/>
              <a:gd name="connsiteX13" fmla="*/ 3748170 w 3748170"/>
              <a:gd name="connsiteY13" fmla="*/ 1160745 h 2321462"/>
              <a:gd name="connsiteX14" fmla="*/ 3748170 w 3748170"/>
              <a:gd name="connsiteY14" fmla="*/ 1563174 h 2321462"/>
              <a:gd name="connsiteX15" fmla="*/ 3748170 w 3748170"/>
              <a:gd name="connsiteY15" fmla="*/ 2321462 h 2321462"/>
              <a:gd name="connsiteX16" fmla="*/ 2610393 w 3748170"/>
              <a:gd name="connsiteY16" fmla="*/ 2321462 h 2321462"/>
              <a:gd name="connsiteX17" fmla="*/ 2587439 w 3748170"/>
              <a:gd name="connsiteY17" fmla="*/ 2321462 h 2321462"/>
              <a:gd name="connsiteX18" fmla="*/ 1997764 w 3748170"/>
              <a:gd name="connsiteY18" fmla="*/ 2321462 h 2321462"/>
              <a:gd name="connsiteX19" fmla="*/ 1943775 w 3748170"/>
              <a:gd name="connsiteY19" fmla="*/ 2321462 h 2321462"/>
              <a:gd name="connsiteX20" fmla="*/ 1461052 w 3748170"/>
              <a:gd name="connsiteY20" fmla="*/ 2321462 h 2321462"/>
              <a:gd name="connsiteX21" fmla="*/ 1183685 w 3748170"/>
              <a:gd name="connsiteY21" fmla="*/ 2321462 h 2321462"/>
              <a:gd name="connsiteX22" fmla="*/ 1160731 w 3748170"/>
              <a:gd name="connsiteY22" fmla="*/ 2321462 h 2321462"/>
              <a:gd name="connsiteX23" fmla="*/ 1137738 w 3748170"/>
              <a:gd name="connsiteY23" fmla="*/ 2321462 h 2321462"/>
              <a:gd name="connsiteX24" fmla="*/ 1137738 w 3748170"/>
              <a:gd name="connsiteY24" fmla="*/ 2320881 h 2321462"/>
              <a:gd name="connsiteX25" fmla="*/ 1101000 w 3748170"/>
              <a:gd name="connsiteY25" fmla="*/ 2319952 h 2321462"/>
              <a:gd name="connsiteX26" fmla="*/ 0 w 3748170"/>
              <a:gd name="connsiteY26" fmla="*/ 1160731 h 2321462"/>
              <a:gd name="connsiteX27" fmla="*/ 8120 w 3748170"/>
              <a:gd name="connsiteY27" fmla="*/ 1077595 h 2321462"/>
              <a:gd name="connsiteX28" fmla="*/ 0 w 3748170"/>
              <a:gd name="connsiteY28" fmla="*/ 1077595 h 2321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748170" h="2321462">
                <a:moveTo>
                  <a:pt x="0" y="0"/>
                </a:moveTo>
                <a:lnTo>
                  <a:pt x="1137738" y="0"/>
                </a:lnTo>
                <a:lnTo>
                  <a:pt x="1152939" y="0"/>
                </a:lnTo>
                <a:lnTo>
                  <a:pt x="1160731" y="0"/>
                </a:lnTo>
                <a:lnTo>
                  <a:pt x="1461052" y="0"/>
                </a:lnTo>
                <a:lnTo>
                  <a:pt x="1808922" y="0"/>
                </a:lnTo>
                <a:lnTo>
                  <a:pt x="1997764" y="0"/>
                </a:lnTo>
                <a:lnTo>
                  <a:pt x="2587439" y="0"/>
                </a:lnTo>
                <a:lnTo>
                  <a:pt x="2610393" y="0"/>
                </a:lnTo>
                <a:lnTo>
                  <a:pt x="3748170" y="0"/>
                </a:lnTo>
                <a:lnTo>
                  <a:pt x="3748170" y="1158560"/>
                </a:lnTo>
                <a:lnTo>
                  <a:pt x="3748170" y="1160718"/>
                </a:lnTo>
                <a:lnTo>
                  <a:pt x="3748170" y="1160731"/>
                </a:lnTo>
                <a:lnTo>
                  <a:pt x="3748170" y="1160745"/>
                </a:lnTo>
                <a:lnTo>
                  <a:pt x="3748170" y="1563174"/>
                </a:lnTo>
                <a:lnTo>
                  <a:pt x="3748170" y="2321462"/>
                </a:lnTo>
                <a:lnTo>
                  <a:pt x="2610393" y="2321462"/>
                </a:lnTo>
                <a:lnTo>
                  <a:pt x="2587439" y="2321462"/>
                </a:lnTo>
                <a:lnTo>
                  <a:pt x="1997764" y="2321462"/>
                </a:lnTo>
                <a:lnTo>
                  <a:pt x="1943775" y="2321462"/>
                </a:lnTo>
                <a:lnTo>
                  <a:pt x="1461052" y="2321462"/>
                </a:lnTo>
                <a:lnTo>
                  <a:pt x="1183685" y="2321462"/>
                </a:lnTo>
                <a:lnTo>
                  <a:pt x="1160731" y="2321462"/>
                </a:lnTo>
                <a:lnTo>
                  <a:pt x="1137738" y="2321462"/>
                </a:lnTo>
                <a:lnTo>
                  <a:pt x="1137738" y="2320881"/>
                </a:lnTo>
                <a:lnTo>
                  <a:pt x="1101000" y="2319952"/>
                </a:lnTo>
                <a:cubicBezTo>
                  <a:pt x="487705" y="2288864"/>
                  <a:pt x="0" y="1781753"/>
                  <a:pt x="0" y="1160731"/>
                </a:cubicBezTo>
                <a:lnTo>
                  <a:pt x="8120" y="1077595"/>
                </a:lnTo>
                <a:lnTo>
                  <a:pt x="0" y="1077595"/>
                </a:lnTo>
                <a:close/>
              </a:path>
            </a:pathLst>
          </a:custGeom>
          <a:solidFill>
            <a:schemeClr val="bg1">
              <a:lumMod val="95000"/>
            </a:schemeClr>
          </a:solidFill>
        </p:spPr>
        <p:txBody>
          <a:bodyPr wrap="square" anchor="ctr">
            <a:noAutofit/>
          </a:bodyPr>
          <a:lstStyle>
            <a:lvl1pPr marL="0" indent="0" algn="ctr">
              <a:buNone/>
              <a:defRPr sz="1200" b="0" i="0"/>
            </a:lvl1pPr>
          </a:lstStyle>
          <a:p>
            <a:endParaRPr lang="fr-FR"/>
          </a:p>
        </p:txBody>
      </p:sp>
      <p:sp>
        <p:nvSpPr>
          <p:cNvPr id="23" name="Espace réservé pour une image  22">
            <a:extLst>
              <a:ext uri="{FF2B5EF4-FFF2-40B4-BE49-F238E27FC236}">
                <a16:creationId xmlns:a16="http://schemas.microsoft.com/office/drawing/2014/main" id="{2AF52179-6133-8842-8B12-2427BB6E68DB}"/>
              </a:ext>
            </a:extLst>
          </p:cNvPr>
          <p:cNvSpPr>
            <a:spLocks noGrp="1"/>
          </p:cNvSpPr>
          <p:nvPr>
            <p:ph type="pic" sz="quarter" idx="19"/>
          </p:nvPr>
        </p:nvSpPr>
        <p:spPr>
          <a:xfrm>
            <a:off x="4184374" y="1378809"/>
            <a:ext cx="3748170" cy="2321462"/>
          </a:xfrm>
          <a:custGeom>
            <a:avLst/>
            <a:gdLst>
              <a:gd name="connsiteX0" fmla="*/ 0 w 3748170"/>
              <a:gd name="connsiteY0" fmla="*/ 0 h 2321462"/>
              <a:gd name="connsiteX1" fmla="*/ 1137738 w 3748170"/>
              <a:gd name="connsiteY1" fmla="*/ 0 h 2321462"/>
              <a:gd name="connsiteX2" fmla="*/ 1152939 w 3748170"/>
              <a:gd name="connsiteY2" fmla="*/ 0 h 2321462"/>
              <a:gd name="connsiteX3" fmla="*/ 1160731 w 3748170"/>
              <a:gd name="connsiteY3" fmla="*/ 0 h 2321462"/>
              <a:gd name="connsiteX4" fmla="*/ 1461052 w 3748170"/>
              <a:gd name="connsiteY4" fmla="*/ 0 h 2321462"/>
              <a:gd name="connsiteX5" fmla="*/ 1997764 w 3748170"/>
              <a:gd name="connsiteY5" fmla="*/ 0 h 2321462"/>
              <a:gd name="connsiteX6" fmla="*/ 2587439 w 3748170"/>
              <a:gd name="connsiteY6" fmla="*/ 0 h 2321462"/>
              <a:gd name="connsiteX7" fmla="*/ 2610393 w 3748170"/>
              <a:gd name="connsiteY7" fmla="*/ 0 h 2321462"/>
              <a:gd name="connsiteX8" fmla="*/ 2610393 w 3748170"/>
              <a:gd name="connsiteY8" fmla="*/ 562 h 2321462"/>
              <a:gd name="connsiteX9" fmla="*/ 2645315 w 3748170"/>
              <a:gd name="connsiteY9" fmla="*/ 1418 h 2321462"/>
              <a:gd name="connsiteX10" fmla="*/ 3746660 w 3748170"/>
              <a:gd name="connsiteY10" fmla="*/ 1101000 h 2321462"/>
              <a:gd name="connsiteX11" fmla="*/ 3748115 w 3748170"/>
              <a:gd name="connsiteY11" fmla="*/ 1158560 h 2321462"/>
              <a:gd name="connsiteX12" fmla="*/ 3748170 w 3748170"/>
              <a:gd name="connsiteY12" fmla="*/ 1158560 h 2321462"/>
              <a:gd name="connsiteX13" fmla="*/ 3748170 w 3748170"/>
              <a:gd name="connsiteY13" fmla="*/ 1160718 h 2321462"/>
              <a:gd name="connsiteX14" fmla="*/ 3748170 w 3748170"/>
              <a:gd name="connsiteY14" fmla="*/ 1160731 h 2321462"/>
              <a:gd name="connsiteX15" fmla="*/ 3748170 w 3748170"/>
              <a:gd name="connsiteY15" fmla="*/ 1160745 h 2321462"/>
              <a:gd name="connsiteX16" fmla="*/ 3748170 w 3748170"/>
              <a:gd name="connsiteY16" fmla="*/ 2321462 h 2321462"/>
              <a:gd name="connsiteX17" fmla="*/ 2610393 w 3748170"/>
              <a:gd name="connsiteY17" fmla="*/ 2321462 h 2321462"/>
              <a:gd name="connsiteX18" fmla="*/ 2587439 w 3748170"/>
              <a:gd name="connsiteY18" fmla="*/ 2321462 h 2321462"/>
              <a:gd name="connsiteX19" fmla="*/ 1997764 w 3748170"/>
              <a:gd name="connsiteY19" fmla="*/ 2321462 h 2321462"/>
              <a:gd name="connsiteX20" fmla="*/ 1943775 w 3748170"/>
              <a:gd name="connsiteY20" fmla="*/ 2321462 h 2321462"/>
              <a:gd name="connsiteX21" fmla="*/ 1461052 w 3748170"/>
              <a:gd name="connsiteY21" fmla="*/ 2321462 h 2321462"/>
              <a:gd name="connsiteX22" fmla="*/ 1183685 w 3748170"/>
              <a:gd name="connsiteY22" fmla="*/ 2321462 h 2321462"/>
              <a:gd name="connsiteX23" fmla="*/ 1160731 w 3748170"/>
              <a:gd name="connsiteY23" fmla="*/ 2321462 h 2321462"/>
              <a:gd name="connsiteX24" fmla="*/ 1137738 w 3748170"/>
              <a:gd name="connsiteY24" fmla="*/ 2321462 h 2321462"/>
              <a:gd name="connsiteX25" fmla="*/ 1137738 w 3748170"/>
              <a:gd name="connsiteY25" fmla="*/ 2320881 h 2321462"/>
              <a:gd name="connsiteX26" fmla="*/ 1101000 w 3748170"/>
              <a:gd name="connsiteY26" fmla="*/ 2319952 h 2321462"/>
              <a:gd name="connsiteX27" fmla="*/ 0 w 3748170"/>
              <a:gd name="connsiteY27" fmla="*/ 1160731 h 2321462"/>
              <a:gd name="connsiteX28" fmla="*/ 8120 w 3748170"/>
              <a:gd name="connsiteY28" fmla="*/ 1077595 h 2321462"/>
              <a:gd name="connsiteX29" fmla="*/ 0 w 3748170"/>
              <a:gd name="connsiteY29" fmla="*/ 1077595 h 2321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748170" h="2321462">
                <a:moveTo>
                  <a:pt x="0" y="0"/>
                </a:moveTo>
                <a:lnTo>
                  <a:pt x="1137738" y="0"/>
                </a:lnTo>
                <a:lnTo>
                  <a:pt x="1152939" y="0"/>
                </a:lnTo>
                <a:lnTo>
                  <a:pt x="1160731" y="0"/>
                </a:lnTo>
                <a:lnTo>
                  <a:pt x="1461052" y="0"/>
                </a:lnTo>
                <a:lnTo>
                  <a:pt x="1997764" y="0"/>
                </a:lnTo>
                <a:lnTo>
                  <a:pt x="2587439" y="0"/>
                </a:lnTo>
                <a:lnTo>
                  <a:pt x="2610393" y="0"/>
                </a:lnTo>
                <a:lnTo>
                  <a:pt x="2610393" y="562"/>
                </a:lnTo>
                <a:lnTo>
                  <a:pt x="2645315" y="1418"/>
                </a:lnTo>
                <a:cubicBezTo>
                  <a:pt x="3239690" y="30604"/>
                  <a:pt x="3716543" y="506870"/>
                  <a:pt x="3746660" y="1101000"/>
                </a:cubicBezTo>
                <a:lnTo>
                  <a:pt x="3748115" y="1158560"/>
                </a:lnTo>
                <a:lnTo>
                  <a:pt x="3748170" y="1158560"/>
                </a:lnTo>
                <a:lnTo>
                  <a:pt x="3748170" y="1160718"/>
                </a:lnTo>
                <a:lnTo>
                  <a:pt x="3748170" y="1160731"/>
                </a:lnTo>
                <a:lnTo>
                  <a:pt x="3748170" y="1160745"/>
                </a:lnTo>
                <a:lnTo>
                  <a:pt x="3748170" y="2321462"/>
                </a:lnTo>
                <a:lnTo>
                  <a:pt x="2610393" y="2321462"/>
                </a:lnTo>
                <a:lnTo>
                  <a:pt x="2587439" y="2321462"/>
                </a:lnTo>
                <a:lnTo>
                  <a:pt x="1997764" y="2321462"/>
                </a:lnTo>
                <a:lnTo>
                  <a:pt x="1943775" y="2321462"/>
                </a:lnTo>
                <a:lnTo>
                  <a:pt x="1461052" y="2321462"/>
                </a:lnTo>
                <a:lnTo>
                  <a:pt x="1183685" y="2321462"/>
                </a:lnTo>
                <a:lnTo>
                  <a:pt x="1160731" y="2321462"/>
                </a:lnTo>
                <a:lnTo>
                  <a:pt x="1137738" y="2321462"/>
                </a:lnTo>
                <a:lnTo>
                  <a:pt x="1137738" y="2320881"/>
                </a:lnTo>
                <a:lnTo>
                  <a:pt x="1101000" y="2319952"/>
                </a:lnTo>
                <a:cubicBezTo>
                  <a:pt x="487705" y="2288864"/>
                  <a:pt x="0" y="1781753"/>
                  <a:pt x="0" y="1160731"/>
                </a:cubicBezTo>
                <a:lnTo>
                  <a:pt x="8120" y="1077595"/>
                </a:lnTo>
                <a:lnTo>
                  <a:pt x="0" y="1077595"/>
                </a:lnTo>
                <a:close/>
              </a:path>
            </a:pathLst>
          </a:custGeom>
          <a:solidFill>
            <a:schemeClr val="bg1">
              <a:lumMod val="95000"/>
            </a:schemeClr>
          </a:solidFill>
        </p:spPr>
        <p:txBody>
          <a:bodyPr wrap="square" anchor="ctr">
            <a:noAutofit/>
          </a:bodyPr>
          <a:lstStyle>
            <a:lvl1pPr marL="0" indent="0" algn="ctr">
              <a:buNone/>
              <a:defRPr sz="1200" b="0" i="0"/>
            </a:lvl1pPr>
          </a:lstStyle>
          <a:p>
            <a:endParaRPr lang="fr-FR"/>
          </a:p>
        </p:txBody>
      </p:sp>
      <p:sp>
        <p:nvSpPr>
          <p:cNvPr id="24" name="Espace réservé pour une image  23">
            <a:extLst>
              <a:ext uri="{FF2B5EF4-FFF2-40B4-BE49-F238E27FC236}">
                <a16:creationId xmlns:a16="http://schemas.microsoft.com/office/drawing/2014/main" id="{705A362C-7C17-564B-AC03-AED2A774D21A}"/>
              </a:ext>
            </a:extLst>
          </p:cNvPr>
          <p:cNvSpPr>
            <a:spLocks noGrp="1"/>
          </p:cNvSpPr>
          <p:nvPr>
            <p:ph type="pic" sz="quarter" idx="20"/>
          </p:nvPr>
        </p:nvSpPr>
        <p:spPr>
          <a:xfrm>
            <a:off x="7981122" y="3754261"/>
            <a:ext cx="3748170" cy="2321462"/>
          </a:xfrm>
          <a:custGeom>
            <a:avLst/>
            <a:gdLst>
              <a:gd name="connsiteX0" fmla="*/ 0 w 3748170"/>
              <a:gd name="connsiteY0" fmla="*/ 0 h 2321462"/>
              <a:gd name="connsiteX1" fmla="*/ 1137738 w 3748170"/>
              <a:gd name="connsiteY1" fmla="*/ 0 h 2321462"/>
              <a:gd name="connsiteX2" fmla="*/ 1152939 w 3748170"/>
              <a:gd name="connsiteY2" fmla="*/ 0 h 2321462"/>
              <a:gd name="connsiteX3" fmla="*/ 1160731 w 3748170"/>
              <a:gd name="connsiteY3" fmla="*/ 0 h 2321462"/>
              <a:gd name="connsiteX4" fmla="*/ 1461052 w 3748170"/>
              <a:gd name="connsiteY4" fmla="*/ 0 h 2321462"/>
              <a:gd name="connsiteX5" fmla="*/ 1997764 w 3748170"/>
              <a:gd name="connsiteY5" fmla="*/ 0 h 2321462"/>
              <a:gd name="connsiteX6" fmla="*/ 2587439 w 3748170"/>
              <a:gd name="connsiteY6" fmla="*/ 0 h 2321462"/>
              <a:gd name="connsiteX7" fmla="*/ 2610393 w 3748170"/>
              <a:gd name="connsiteY7" fmla="*/ 0 h 2321462"/>
              <a:gd name="connsiteX8" fmla="*/ 2610393 w 3748170"/>
              <a:gd name="connsiteY8" fmla="*/ 562 h 2321462"/>
              <a:gd name="connsiteX9" fmla="*/ 2645315 w 3748170"/>
              <a:gd name="connsiteY9" fmla="*/ 1418 h 2321462"/>
              <a:gd name="connsiteX10" fmla="*/ 3746660 w 3748170"/>
              <a:gd name="connsiteY10" fmla="*/ 1101000 h 2321462"/>
              <a:gd name="connsiteX11" fmla="*/ 3748115 w 3748170"/>
              <a:gd name="connsiteY11" fmla="*/ 1158560 h 2321462"/>
              <a:gd name="connsiteX12" fmla="*/ 3748170 w 3748170"/>
              <a:gd name="connsiteY12" fmla="*/ 1158560 h 2321462"/>
              <a:gd name="connsiteX13" fmla="*/ 3748170 w 3748170"/>
              <a:gd name="connsiteY13" fmla="*/ 1160718 h 2321462"/>
              <a:gd name="connsiteX14" fmla="*/ 3748170 w 3748170"/>
              <a:gd name="connsiteY14" fmla="*/ 1160731 h 2321462"/>
              <a:gd name="connsiteX15" fmla="*/ 3748170 w 3748170"/>
              <a:gd name="connsiteY15" fmla="*/ 1160745 h 2321462"/>
              <a:gd name="connsiteX16" fmla="*/ 3748170 w 3748170"/>
              <a:gd name="connsiteY16" fmla="*/ 2321462 h 2321462"/>
              <a:gd name="connsiteX17" fmla="*/ 2610393 w 3748170"/>
              <a:gd name="connsiteY17" fmla="*/ 2321462 h 2321462"/>
              <a:gd name="connsiteX18" fmla="*/ 2587439 w 3748170"/>
              <a:gd name="connsiteY18" fmla="*/ 2321462 h 2321462"/>
              <a:gd name="connsiteX19" fmla="*/ 1997764 w 3748170"/>
              <a:gd name="connsiteY19" fmla="*/ 2321462 h 2321462"/>
              <a:gd name="connsiteX20" fmla="*/ 1943775 w 3748170"/>
              <a:gd name="connsiteY20" fmla="*/ 2321462 h 2321462"/>
              <a:gd name="connsiteX21" fmla="*/ 1461052 w 3748170"/>
              <a:gd name="connsiteY21" fmla="*/ 2321462 h 2321462"/>
              <a:gd name="connsiteX22" fmla="*/ 1183685 w 3748170"/>
              <a:gd name="connsiteY22" fmla="*/ 2321462 h 2321462"/>
              <a:gd name="connsiteX23" fmla="*/ 1160731 w 3748170"/>
              <a:gd name="connsiteY23" fmla="*/ 2321462 h 2321462"/>
              <a:gd name="connsiteX24" fmla="*/ 1137738 w 3748170"/>
              <a:gd name="connsiteY24" fmla="*/ 2321462 h 2321462"/>
              <a:gd name="connsiteX25" fmla="*/ 1137738 w 3748170"/>
              <a:gd name="connsiteY25" fmla="*/ 2320881 h 2321462"/>
              <a:gd name="connsiteX26" fmla="*/ 1101000 w 3748170"/>
              <a:gd name="connsiteY26" fmla="*/ 2319952 h 2321462"/>
              <a:gd name="connsiteX27" fmla="*/ 0 w 3748170"/>
              <a:gd name="connsiteY27" fmla="*/ 1160731 h 2321462"/>
              <a:gd name="connsiteX28" fmla="*/ 8120 w 3748170"/>
              <a:gd name="connsiteY28" fmla="*/ 1077595 h 2321462"/>
              <a:gd name="connsiteX29" fmla="*/ 0 w 3748170"/>
              <a:gd name="connsiteY29" fmla="*/ 1077595 h 2321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748170" h="2321462">
                <a:moveTo>
                  <a:pt x="0" y="0"/>
                </a:moveTo>
                <a:lnTo>
                  <a:pt x="1137738" y="0"/>
                </a:lnTo>
                <a:lnTo>
                  <a:pt x="1152939" y="0"/>
                </a:lnTo>
                <a:lnTo>
                  <a:pt x="1160731" y="0"/>
                </a:lnTo>
                <a:lnTo>
                  <a:pt x="1461052" y="0"/>
                </a:lnTo>
                <a:lnTo>
                  <a:pt x="1997764" y="0"/>
                </a:lnTo>
                <a:lnTo>
                  <a:pt x="2587439" y="0"/>
                </a:lnTo>
                <a:lnTo>
                  <a:pt x="2610393" y="0"/>
                </a:lnTo>
                <a:lnTo>
                  <a:pt x="2610393" y="562"/>
                </a:lnTo>
                <a:lnTo>
                  <a:pt x="2645315" y="1418"/>
                </a:lnTo>
                <a:cubicBezTo>
                  <a:pt x="3239690" y="30604"/>
                  <a:pt x="3716543" y="506870"/>
                  <a:pt x="3746660" y="1101000"/>
                </a:cubicBezTo>
                <a:lnTo>
                  <a:pt x="3748115" y="1158560"/>
                </a:lnTo>
                <a:lnTo>
                  <a:pt x="3748170" y="1158560"/>
                </a:lnTo>
                <a:lnTo>
                  <a:pt x="3748170" y="1160718"/>
                </a:lnTo>
                <a:lnTo>
                  <a:pt x="3748170" y="1160731"/>
                </a:lnTo>
                <a:lnTo>
                  <a:pt x="3748170" y="1160745"/>
                </a:lnTo>
                <a:lnTo>
                  <a:pt x="3748170" y="2321462"/>
                </a:lnTo>
                <a:lnTo>
                  <a:pt x="2610393" y="2321462"/>
                </a:lnTo>
                <a:lnTo>
                  <a:pt x="2587439" y="2321462"/>
                </a:lnTo>
                <a:lnTo>
                  <a:pt x="1997764" y="2321462"/>
                </a:lnTo>
                <a:lnTo>
                  <a:pt x="1943775" y="2321462"/>
                </a:lnTo>
                <a:lnTo>
                  <a:pt x="1461052" y="2321462"/>
                </a:lnTo>
                <a:lnTo>
                  <a:pt x="1183685" y="2321462"/>
                </a:lnTo>
                <a:lnTo>
                  <a:pt x="1160731" y="2321462"/>
                </a:lnTo>
                <a:lnTo>
                  <a:pt x="1137738" y="2321462"/>
                </a:lnTo>
                <a:lnTo>
                  <a:pt x="1137738" y="2320881"/>
                </a:lnTo>
                <a:lnTo>
                  <a:pt x="1101000" y="2319952"/>
                </a:lnTo>
                <a:cubicBezTo>
                  <a:pt x="487705" y="2288864"/>
                  <a:pt x="0" y="1781753"/>
                  <a:pt x="0" y="1160731"/>
                </a:cubicBezTo>
                <a:lnTo>
                  <a:pt x="8120" y="1077595"/>
                </a:lnTo>
                <a:lnTo>
                  <a:pt x="0" y="1077595"/>
                </a:lnTo>
                <a:close/>
              </a:path>
            </a:pathLst>
          </a:custGeom>
          <a:solidFill>
            <a:schemeClr val="bg1">
              <a:lumMod val="95000"/>
            </a:schemeClr>
          </a:solidFill>
        </p:spPr>
        <p:txBody>
          <a:bodyPr wrap="square" anchor="ctr">
            <a:noAutofit/>
          </a:bodyPr>
          <a:lstStyle>
            <a:lvl1pPr marL="0" indent="0" algn="ctr">
              <a:buNone/>
              <a:defRPr sz="1200" b="0" i="0"/>
            </a:lvl1pPr>
          </a:lstStyle>
          <a:p>
            <a:endParaRPr lang="fr-FR"/>
          </a:p>
        </p:txBody>
      </p:sp>
      <p:sp>
        <p:nvSpPr>
          <p:cNvPr id="25" name="Espace réservé pour une image  24">
            <a:extLst>
              <a:ext uri="{FF2B5EF4-FFF2-40B4-BE49-F238E27FC236}">
                <a16:creationId xmlns:a16="http://schemas.microsoft.com/office/drawing/2014/main" id="{A27817B0-3498-0748-B358-59BA8BAEDE84}"/>
              </a:ext>
            </a:extLst>
          </p:cNvPr>
          <p:cNvSpPr>
            <a:spLocks noGrp="1"/>
          </p:cNvSpPr>
          <p:nvPr>
            <p:ph type="pic" sz="quarter" idx="17"/>
          </p:nvPr>
        </p:nvSpPr>
        <p:spPr>
          <a:xfrm>
            <a:off x="7981121" y="1378808"/>
            <a:ext cx="3748170" cy="2321462"/>
          </a:xfrm>
          <a:custGeom>
            <a:avLst/>
            <a:gdLst>
              <a:gd name="connsiteX0" fmla="*/ 0 w 3748170"/>
              <a:gd name="connsiteY0" fmla="*/ 0 h 2321462"/>
              <a:gd name="connsiteX1" fmla="*/ 1137738 w 3748170"/>
              <a:gd name="connsiteY1" fmla="*/ 0 h 2321462"/>
              <a:gd name="connsiteX2" fmla="*/ 1152939 w 3748170"/>
              <a:gd name="connsiteY2" fmla="*/ 0 h 2321462"/>
              <a:gd name="connsiteX3" fmla="*/ 1160731 w 3748170"/>
              <a:gd name="connsiteY3" fmla="*/ 0 h 2321462"/>
              <a:gd name="connsiteX4" fmla="*/ 1461052 w 3748170"/>
              <a:gd name="connsiteY4" fmla="*/ 0 h 2321462"/>
              <a:gd name="connsiteX5" fmla="*/ 1997764 w 3748170"/>
              <a:gd name="connsiteY5" fmla="*/ 0 h 2321462"/>
              <a:gd name="connsiteX6" fmla="*/ 2587439 w 3748170"/>
              <a:gd name="connsiteY6" fmla="*/ 0 h 2321462"/>
              <a:gd name="connsiteX7" fmla="*/ 2610393 w 3748170"/>
              <a:gd name="connsiteY7" fmla="*/ 0 h 2321462"/>
              <a:gd name="connsiteX8" fmla="*/ 2610393 w 3748170"/>
              <a:gd name="connsiteY8" fmla="*/ 562 h 2321462"/>
              <a:gd name="connsiteX9" fmla="*/ 2645315 w 3748170"/>
              <a:gd name="connsiteY9" fmla="*/ 1418 h 2321462"/>
              <a:gd name="connsiteX10" fmla="*/ 3746660 w 3748170"/>
              <a:gd name="connsiteY10" fmla="*/ 1101000 h 2321462"/>
              <a:gd name="connsiteX11" fmla="*/ 3748115 w 3748170"/>
              <a:gd name="connsiteY11" fmla="*/ 1158560 h 2321462"/>
              <a:gd name="connsiteX12" fmla="*/ 3748170 w 3748170"/>
              <a:gd name="connsiteY12" fmla="*/ 1158560 h 2321462"/>
              <a:gd name="connsiteX13" fmla="*/ 3748170 w 3748170"/>
              <a:gd name="connsiteY13" fmla="*/ 1160718 h 2321462"/>
              <a:gd name="connsiteX14" fmla="*/ 3748170 w 3748170"/>
              <a:gd name="connsiteY14" fmla="*/ 1160731 h 2321462"/>
              <a:gd name="connsiteX15" fmla="*/ 3748170 w 3748170"/>
              <a:gd name="connsiteY15" fmla="*/ 1160745 h 2321462"/>
              <a:gd name="connsiteX16" fmla="*/ 3748170 w 3748170"/>
              <a:gd name="connsiteY16" fmla="*/ 2321462 h 2321462"/>
              <a:gd name="connsiteX17" fmla="*/ 2610393 w 3748170"/>
              <a:gd name="connsiteY17" fmla="*/ 2321462 h 2321462"/>
              <a:gd name="connsiteX18" fmla="*/ 2587439 w 3748170"/>
              <a:gd name="connsiteY18" fmla="*/ 2321462 h 2321462"/>
              <a:gd name="connsiteX19" fmla="*/ 1997764 w 3748170"/>
              <a:gd name="connsiteY19" fmla="*/ 2321462 h 2321462"/>
              <a:gd name="connsiteX20" fmla="*/ 1943775 w 3748170"/>
              <a:gd name="connsiteY20" fmla="*/ 2321462 h 2321462"/>
              <a:gd name="connsiteX21" fmla="*/ 1461052 w 3748170"/>
              <a:gd name="connsiteY21" fmla="*/ 2321462 h 2321462"/>
              <a:gd name="connsiteX22" fmla="*/ 1183685 w 3748170"/>
              <a:gd name="connsiteY22" fmla="*/ 2321462 h 2321462"/>
              <a:gd name="connsiteX23" fmla="*/ 1160731 w 3748170"/>
              <a:gd name="connsiteY23" fmla="*/ 2321462 h 2321462"/>
              <a:gd name="connsiteX24" fmla="*/ 1152939 w 3748170"/>
              <a:gd name="connsiteY24" fmla="*/ 2321462 h 2321462"/>
              <a:gd name="connsiteX25" fmla="*/ 1137738 w 3748170"/>
              <a:gd name="connsiteY25" fmla="*/ 2321462 h 2321462"/>
              <a:gd name="connsiteX26" fmla="*/ 0 w 3748170"/>
              <a:gd name="connsiteY26" fmla="*/ 2321462 h 2321462"/>
              <a:gd name="connsiteX27" fmla="*/ 0 w 3748170"/>
              <a:gd name="connsiteY27" fmla="*/ 1243867 h 2321462"/>
              <a:gd name="connsiteX28" fmla="*/ 8120 w 3748170"/>
              <a:gd name="connsiteY28" fmla="*/ 1243867 h 2321462"/>
              <a:gd name="connsiteX29" fmla="*/ 0 w 3748170"/>
              <a:gd name="connsiteY29" fmla="*/ 1160731 h 2321462"/>
              <a:gd name="connsiteX30" fmla="*/ 8120 w 3748170"/>
              <a:gd name="connsiteY30" fmla="*/ 1077595 h 2321462"/>
              <a:gd name="connsiteX31" fmla="*/ 0 w 3748170"/>
              <a:gd name="connsiteY31" fmla="*/ 1077595 h 2321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748170" h="2321462">
                <a:moveTo>
                  <a:pt x="0" y="0"/>
                </a:moveTo>
                <a:lnTo>
                  <a:pt x="1137738" y="0"/>
                </a:lnTo>
                <a:lnTo>
                  <a:pt x="1152939" y="0"/>
                </a:lnTo>
                <a:lnTo>
                  <a:pt x="1160731" y="0"/>
                </a:lnTo>
                <a:lnTo>
                  <a:pt x="1461052" y="0"/>
                </a:lnTo>
                <a:lnTo>
                  <a:pt x="1997764" y="0"/>
                </a:lnTo>
                <a:lnTo>
                  <a:pt x="2587439" y="0"/>
                </a:lnTo>
                <a:lnTo>
                  <a:pt x="2610393" y="0"/>
                </a:lnTo>
                <a:lnTo>
                  <a:pt x="2610393" y="562"/>
                </a:lnTo>
                <a:lnTo>
                  <a:pt x="2645315" y="1418"/>
                </a:lnTo>
                <a:cubicBezTo>
                  <a:pt x="3239690" y="30604"/>
                  <a:pt x="3716543" y="506870"/>
                  <a:pt x="3746660" y="1101000"/>
                </a:cubicBezTo>
                <a:lnTo>
                  <a:pt x="3748115" y="1158560"/>
                </a:lnTo>
                <a:lnTo>
                  <a:pt x="3748170" y="1158560"/>
                </a:lnTo>
                <a:lnTo>
                  <a:pt x="3748170" y="1160718"/>
                </a:lnTo>
                <a:lnTo>
                  <a:pt x="3748170" y="1160731"/>
                </a:lnTo>
                <a:lnTo>
                  <a:pt x="3748170" y="1160745"/>
                </a:lnTo>
                <a:lnTo>
                  <a:pt x="3748170" y="2321462"/>
                </a:lnTo>
                <a:lnTo>
                  <a:pt x="2610393" y="2321462"/>
                </a:lnTo>
                <a:lnTo>
                  <a:pt x="2587439" y="2321462"/>
                </a:lnTo>
                <a:lnTo>
                  <a:pt x="1997764" y="2321462"/>
                </a:lnTo>
                <a:lnTo>
                  <a:pt x="1943775" y="2321462"/>
                </a:lnTo>
                <a:lnTo>
                  <a:pt x="1461052" y="2321462"/>
                </a:lnTo>
                <a:lnTo>
                  <a:pt x="1183685" y="2321462"/>
                </a:lnTo>
                <a:lnTo>
                  <a:pt x="1160731" y="2321462"/>
                </a:lnTo>
                <a:lnTo>
                  <a:pt x="1152939" y="2321462"/>
                </a:lnTo>
                <a:lnTo>
                  <a:pt x="1137738" y="2321462"/>
                </a:lnTo>
                <a:lnTo>
                  <a:pt x="0" y="2321462"/>
                </a:lnTo>
                <a:lnTo>
                  <a:pt x="0" y="1243867"/>
                </a:lnTo>
                <a:lnTo>
                  <a:pt x="8120" y="1243867"/>
                </a:lnTo>
                <a:lnTo>
                  <a:pt x="0" y="1160731"/>
                </a:lnTo>
                <a:lnTo>
                  <a:pt x="8120" y="1077595"/>
                </a:lnTo>
                <a:lnTo>
                  <a:pt x="0" y="1077595"/>
                </a:lnTo>
                <a:close/>
              </a:path>
            </a:pathLst>
          </a:custGeom>
          <a:solidFill>
            <a:schemeClr val="bg1">
              <a:lumMod val="95000"/>
            </a:schemeClr>
          </a:solidFill>
        </p:spPr>
        <p:txBody>
          <a:bodyPr wrap="square" anchor="ctr">
            <a:noAutofit/>
          </a:bodyPr>
          <a:lstStyle>
            <a:lvl1pPr marL="0" indent="0" algn="ctr">
              <a:buNone/>
              <a:defRPr sz="1200" b="0" i="0"/>
            </a:lvl1pPr>
          </a:lstStyle>
          <a:p>
            <a:endParaRPr lang="fr-FR"/>
          </a:p>
        </p:txBody>
      </p:sp>
    </p:spTree>
    <p:extLst>
      <p:ext uri="{BB962C8B-B14F-4D97-AF65-F5344CB8AC3E}">
        <p14:creationId xmlns:p14="http://schemas.microsoft.com/office/powerpoint/2010/main" val="1095804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e + 2 visuel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9DFBB87-3CFC-D94B-BE9F-595905B9A914}"/>
              </a:ext>
            </a:extLst>
          </p:cNvPr>
          <p:cNvSpPr/>
          <p:nvPr userDrawn="1"/>
        </p:nvSpPr>
        <p:spPr>
          <a:xfrm>
            <a:off x="0" y="6604000"/>
            <a:ext cx="12192000" cy="254000"/>
          </a:xfrm>
          <a:prstGeom prst="rect">
            <a:avLst/>
          </a:prstGeom>
          <a:gradFill>
            <a:gsLst>
              <a:gs pos="0">
                <a:schemeClr val="tx2"/>
              </a:gs>
              <a:gs pos="99000">
                <a:schemeClr val="bg2"/>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a:latin typeface="Avenir Book" panose="02000503020000020003" pitchFamily="2" charset="0"/>
            </a:endParaRPr>
          </a:p>
        </p:txBody>
      </p:sp>
      <p:sp>
        <p:nvSpPr>
          <p:cNvPr id="2" name="Titre 1">
            <a:extLst>
              <a:ext uri="{FF2B5EF4-FFF2-40B4-BE49-F238E27FC236}">
                <a16:creationId xmlns:a16="http://schemas.microsoft.com/office/drawing/2014/main" id="{DF1AEA64-9816-014D-A380-45AA30CE6E2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338DC88-C4E0-E543-9637-A63843C8B601}"/>
              </a:ext>
            </a:extLst>
          </p:cNvPr>
          <p:cNvSpPr>
            <a:spLocks noGrp="1"/>
          </p:cNvSpPr>
          <p:nvPr>
            <p:ph idx="1"/>
          </p:nvPr>
        </p:nvSpPr>
        <p:spPr>
          <a:xfrm>
            <a:off x="462707" y="1378808"/>
            <a:ext cx="7269935" cy="4696915"/>
          </a:xfrm>
        </p:spPr>
        <p:txBody>
          <a:bodyPr anchor="ctr">
            <a:no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pied de page 4">
            <a:extLst>
              <a:ext uri="{FF2B5EF4-FFF2-40B4-BE49-F238E27FC236}">
                <a16:creationId xmlns:a16="http://schemas.microsoft.com/office/drawing/2014/main" id="{0C77A8C0-02BA-1C41-B753-A45DAE3D8A04}"/>
              </a:ext>
            </a:extLst>
          </p:cNvPr>
          <p:cNvSpPr>
            <a:spLocks noGrp="1"/>
          </p:cNvSpPr>
          <p:nvPr>
            <p:ph type="ftr" sz="quarter" idx="11"/>
          </p:nvPr>
        </p:nvSpPr>
        <p:spPr/>
        <p:txBody>
          <a:bodyPr/>
          <a:lstStyle/>
          <a:p>
            <a:r>
              <a:rPr lang="fr-FR" b="1">
                <a:latin typeface="Avenir Black" panose="02000503020000020003" pitchFamily="2" charset="0"/>
              </a:rPr>
              <a:t>EPF</a:t>
            </a:r>
            <a:r>
              <a:rPr lang="fr-FR"/>
              <a:t> - CREATING THE FUTURE TOGETHER</a:t>
            </a:r>
          </a:p>
        </p:txBody>
      </p:sp>
      <p:sp>
        <p:nvSpPr>
          <p:cNvPr id="6" name="Espace réservé du numéro de diapositive 5">
            <a:extLst>
              <a:ext uri="{FF2B5EF4-FFF2-40B4-BE49-F238E27FC236}">
                <a16:creationId xmlns:a16="http://schemas.microsoft.com/office/drawing/2014/main" id="{BCB7E523-DED3-BC45-968F-80DC5985974C}"/>
              </a:ext>
            </a:extLst>
          </p:cNvPr>
          <p:cNvSpPr>
            <a:spLocks noGrp="1"/>
          </p:cNvSpPr>
          <p:nvPr>
            <p:ph type="sldNum" sz="quarter" idx="12"/>
          </p:nvPr>
        </p:nvSpPr>
        <p:spPr/>
        <p:txBody>
          <a:bodyPr/>
          <a:lstStyle/>
          <a:p>
            <a:fld id="{FA43A428-8481-6941-9A49-B0E781E6AFF0}" type="slidenum">
              <a:rPr lang="fr-FR" smtClean="0"/>
              <a:t>‹N°›</a:t>
            </a:fld>
            <a:endParaRPr lang="fr-FR"/>
          </a:p>
        </p:txBody>
      </p:sp>
      <p:sp>
        <p:nvSpPr>
          <p:cNvPr id="24" name="Espace réservé pour une image  23">
            <a:extLst>
              <a:ext uri="{FF2B5EF4-FFF2-40B4-BE49-F238E27FC236}">
                <a16:creationId xmlns:a16="http://schemas.microsoft.com/office/drawing/2014/main" id="{705A362C-7C17-564B-AC03-AED2A774D21A}"/>
              </a:ext>
            </a:extLst>
          </p:cNvPr>
          <p:cNvSpPr>
            <a:spLocks noGrp="1"/>
          </p:cNvSpPr>
          <p:nvPr>
            <p:ph type="pic" sz="quarter" idx="20"/>
          </p:nvPr>
        </p:nvSpPr>
        <p:spPr>
          <a:xfrm>
            <a:off x="7981122" y="3754261"/>
            <a:ext cx="3748170" cy="2321462"/>
          </a:xfrm>
          <a:custGeom>
            <a:avLst/>
            <a:gdLst>
              <a:gd name="connsiteX0" fmla="*/ 0 w 3748170"/>
              <a:gd name="connsiteY0" fmla="*/ 0 h 2321462"/>
              <a:gd name="connsiteX1" fmla="*/ 1137738 w 3748170"/>
              <a:gd name="connsiteY1" fmla="*/ 0 h 2321462"/>
              <a:gd name="connsiteX2" fmla="*/ 1152939 w 3748170"/>
              <a:gd name="connsiteY2" fmla="*/ 0 h 2321462"/>
              <a:gd name="connsiteX3" fmla="*/ 1160731 w 3748170"/>
              <a:gd name="connsiteY3" fmla="*/ 0 h 2321462"/>
              <a:gd name="connsiteX4" fmla="*/ 1461052 w 3748170"/>
              <a:gd name="connsiteY4" fmla="*/ 0 h 2321462"/>
              <a:gd name="connsiteX5" fmla="*/ 1997764 w 3748170"/>
              <a:gd name="connsiteY5" fmla="*/ 0 h 2321462"/>
              <a:gd name="connsiteX6" fmla="*/ 2587439 w 3748170"/>
              <a:gd name="connsiteY6" fmla="*/ 0 h 2321462"/>
              <a:gd name="connsiteX7" fmla="*/ 2610393 w 3748170"/>
              <a:gd name="connsiteY7" fmla="*/ 0 h 2321462"/>
              <a:gd name="connsiteX8" fmla="*/ 2610393 w 3748170"/>
              <a:gd name="connsiteY8" fmla="*/ 562 h 2321462"/>
              <a:gd name="connsiteX9" fmla="*/ 2645315 w 3748170"/>
              <a:gd name="connsiteY9" fmla="*/ 1418 h 2321462"/>
              <a:gd name="connsiteX10" fmla="*/ 3746660 w 3748170"/>
              <a:gd name="connsiteY10" fmla="*/ 1101000 h 2321462"/>
              <a:gd name="connsiteX11" fmla="*/ 3748115 w 3748170"/>
              <a:gd name="connsiteY11" fmla="*/ 1158560 h 2321462"/>
              <a:gd name="connsiteX12" fmla="*/ 3748170 w 3748170"/>
              <a:gd name="connsiteY12" fmla="*/ 1158560 h 2321462"/>
              <a:gd name="connsiteX13" fmla="*/ 3748170 w 3748170"/>
              <a:gd name="connsiteY13" fmla="*/ 1160718 h 2321462"/>
              <a:gd name="connsiteX14" fmla="*/ 3748170 w 3748170"/>
              <a:gd name="connsiteY14" fmla="*/ 1160731 h 2321462"/>
              <a:gd name="connsiteX15" fmla="*/ 3748170 w 3748170"/>
              <a:gd name="connsiteY15" fmla="*/ 1160745 h 2321462"/>
              <a:gd name="connsiteX16" fmla="*/ 3748170 w 3748170"/>
              <a:gd name="connsiteY16" fmla="*/ 2321462 h 2321462"/>
              <a:gd name="connsiteX17" fmla="*/ 2610393 w 3748170"/>
              <a:gd name="connsiteY17" fmla="*/ 2321462 h 2321462"/>
              <a:gd name="connsiteX18" fmla="*/ 2587439 w 3748170"/>
              <a:gd name="connsiteY18" fmla="*/ 2321462 h 2321462"/>
              <a:gd name="connsiteX19" fmla="*/ 1997764 w 3748170"/>
              <a:gd name="connsiteY19" fmla="*/ 2321462 h 2321462"/>
              <a:gd name="connsiteX20" fmla="*/ 1943775 w 3748170"/>
              <a:gd name="connsiteY20" fmla="*/ 2321462 h 2321462"/>
              <a:gd name="connsiteX21" fmla="*/ 1461052 w 3748170"/>
              <a:gd name="connsiteY21" fmla="*/ 2321462 h 2321462"/>
              <a:gd name="connsiteX22" fmla="*/ 1183685 w 3748170"/>
              <a:gd name="connsiteY22" fmla="*/ 2321462 h 2321462"/>
              <a:gd name="connsiteX23" fmla="*/ 1160731 w 3748170"/>
              <a:gd name="connsiteY23" fmla="*/ 2321462 h 2321462"/>
              <a:gd name="connsiteX24" fmla="*/ 1137738 w 3748170"/>
              <a:gd name="connsiteY24" fmla="*/ 2321462 h 2321462"/>
              <a:gd name="connsiteX25" fmla="*/ 1137738 w 3748170"/>
              <a:gd name="connsiteY25" fmla="*/ 2320881 h 2321462"/>
              <a:gd name="connsiteX26" fmla="*/ 1101000 w 3748170"/>
              <a:gd name="connsiteY26" fmla="*/ 2319952 h 2321462"/>
              <a:gd name="connsiteX27" fmla="*/ 0 w 3748170"/>
              <a:gd name="connsiteY27" fmla="*/ 1160731 h 2321462"/>
              <a:gd name="connsiteX28" fmla="*/ 8120 w 3748170"/>
              <a:gd name="connsiteY28" fmla="*/ 1077595 h 2321462"/>
              <a:gd name="connsiteX29" fmla="*/ 0 w 3748170"/>
              <a:gd name="connsiteY29" fmla="*/ 1077595 h 2321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748170" h="2321462">
                <a:moveTo>
                  <a:pt x="0" y="0"/>
                </a:moveTo>
                <a:lnTo>
                  <a:pt x="1137738" y="0"/>
                </a:lnTo>
                <a:lnTo>
                  <a:pt x="1152939" y="0"/>
                </a:lnTo>
                <a:lnTo>
                  <a:pt x="1160731" y="0"/>
                </a:lnTo>
                <a:lnTo>
                  <a:pt x="1461052" y="0"/>
                </a:lnTo>
                <a:lnTo>
                  <a:pt x="1997764" y="0"/>
                </a:lnTo>
                <a:lnTo>
                  <a:pt x="2587439" y="0"/>
                </a:lnTo>
                <a:lnTo>
                  <a:pt x="2610393" y="0"/>
                </a:lnTo>
                <a:lnTo>
                  <a:pt x="2610393" y="562"/>
                </a:lnTo>
                <a:lnTo>
                  <a:pt x="2645315" y="1418"/>
                </a:lnTo>
                <a:cubicBezTo>
                  <a:pt x="3239690" y="30604"/>
                  <a:pt x="3716543" y="506870"/>
                  <a:pt x="3746660" y="1101000"/>
                </a:cubicBezTo>
                <a:lnTo>
                  <a:pt x="3748115" y="1158560"/>
                </a:lnTo>
                <a:lnTo>
                  <a:pt x="3748170" y="1158560"/>
                </a:lnTo>
                <a:lnTo>
                  <a:pt x="3748170" y="1160718"/>
                </a:lnTo>
                <a:lnTo>
                  <a:pt x="3748170" y="1160731"/>
                </a:lnTo>
                <a:lnTo>
                  <a:pt x="3748170" y="1160745"/>
                </a:lnTo>
                <a:lnTo>
                  <a:pt x="3748170" y="2321462"/>
                </a:lnTo>
                <a:lnTo>
                  <a:pt x="2610393" y="2321462"/>
                </a:lnTo>
                <a:lnTo>
                  <a:pt x="2587439" y="2321462"/>
                </a:lnTo>
                <a:lnTo>
                  <a:pt x="1997764" y="2321462"/>
                </a:lnTo>
                <a:lnTo>
                  <a:pt x="1943775" y="2321462"/>
                </a:lnTo>
                <a:lnTo>
                  <a:pt x="1461052" y="2321462"/>
                </a:lnTo>
                <a:lnTo>
                  <a:pt x="1183685" y="2321462"/>
                </a:lnTo>
                <a:lnTo>
                  <a:pt x="1160731" y="2321462"/>
                </a:lnTo>
                <a:lnTo>
                  <a:pt x="1137738" y="2321462"/>
                </a:lnTo>
                <a:lnTo>
                  <a:pt x="1137738" y="2320881"/>
                </a:lnTo>
                <a:lnTo>
                  <a:pt x="1101000" y="2319952"/>
                </a:lnTo>
                <a:cubicBezTo>
                  <a:pt x="487705" y="2288864"/>
                  <a:pt x="0" y="1781753"/>
                  <a:pt x="0" y="1160731"/>
                </a:cubicBezTo>
                <a:lnTo>
                  <a:pt x="8120" y="1077595"/>
                </a:lnTo>
                <a:lnTo>
                  <a:pt x="0" y="1077595"/>
                </a:lnTo>
                <a:close/>
              </a:path>
            </a:pathLst>
          </a:custGeom>
          <a:solidFill>
            <a:schemeClr val="bg1">
              <a:lumMod val="95000"/>
            </a:schemeClr>
          </a:solidFill>
        </p:spPr>
        <p:txBody>
          <a:bodyPr wrap="square" anchor="ctr">
            <a:noAutofit/>
          </a:bodyPr>
          <a:lstStyle>
            <a:lvl1pPr marL="0" indent="0" algn="ctr">
              <a:buNone/>
              <a:defRPr sz="1200" b="0" i="0"/>
            </a:lvl1pPr>
          </a:lstStyle>
          <a:p>
            <a:endParaRPr lang="fr-FR"/>
          </a:p>
        </p:txBody>
      </p:sp>
      <p:sp>
        <p:nvSpPr>
          <p:cNvPr id="25" name="Espace réservé pour une image  24">
            <a:extLst>
              <a:ext uri="{FF2B5EF4-FFF2-40B4-BE49-F238E27FC236}">
                <a16:creationId xmlns:a16="http://schemas.microsoft.com/office/drawing/2014/main" id="{A27817B0-3498-0748-B358-59BA8BAEDE84}"/>
              </a:ext>
            </a:extLst>
          </p:cNvPr>
          <p:cNvSpPr>
            <a:spLocks noGrp="1"/>
          </p:cNvSpPr>
          <p:nvPr>
            <p:ph type="pic" sz="quarter" idx="17"/>
          </p:nvPr>
        </p:nvSpPr>
        <p:spPr>
          <a:xfrm>
            <a:off x="7981121" y="1378808"/>
            <a:ext cx="3748170" cy="2321462"/>
          </a:xfrm>
          <a:custGeom>
            <a:avLst/>
            <a:gdLst>
              <a:gd name="connsiteX0" fmla="*/ 0 w 3748170"/>
              <a:gd name="connsiteY0" fmla="*/ 0 h 2321462"/>
              <a:gd name="connsiteX1" fmla="*/ 1137738 w 3748170"/>
              <a:gd name="connsiteY1" fmla="*/ 0 h 2321462"/>
              <a:gd name="connsiteX2" fmla="*/ 1152939 w 3748170"/>
              <a:gd name="connsiteY2" fmla="*/ 0 h 2321462"/>
              <a:gd name="connsiteX3" fmla="*/ 1160731 w 3748170"/>
              <a:gd name="connsiteY3" fmla="*/ 0 h 2321462"/>
              <a:gd name="connsiteX4" fmla="*/ 1461052 w 3748170"/>
              <a:gd name="connsiteY4" fmla="*/ 0 h 2321462"/>
              <a:gd name="connsiteX5" fmla="*/ 1997764 w 3748170"/>
              <a:gd name="connsiteY5" fmla="*/ 0 h 2321462"/>
              <a:gd name="connsiteX6" fmla="*/ 2587439 w 3748170"/>
              <a:gd name="connsiteY6" fmla="*/ 0 h 2321462"/>
              <a:gd name="connsiteX7" fmla="*/ 2610393 w 3748170"/>
              <a:gd name="connsiteY7" fmla="*/ 0 h 2321462"/>
              <a:gd name="connsiteX8" fmla="*/ 2610393 w 3748170"/>
              <a:gd name="connsiteY8" fmla="*/ 562 h 2321462"/>
              <a:gd name="connsiteX9" fmla="*/ 2645315 w 3748170"/>
              <a:gd name="connsiteY9" fmla="*/ 1418 h 2321462"/>
              <a:gd name="connsiteX10" fmla="*/ 3746660 w 3748170"/>
              <a:gd name="connsiteY10" fmla="*/ 1101000 h 2321462"/>
              <a:gd name="connsiteX11" fmla="*/ 3748115 w 3748170"/>
              <a:gd name="connsiteY11" fmla="*/ 1158560 h 2321462"/>
              <a:gd name="connsiteX12" fmla="*/ 3748170 w 3748170"/>
              <a:gd name="connsiteY12" fmla="*/ 1158560 h 2321462"/>
              <a:gd name="connsiteX13" fmla="*/ 3748170 w 3748170"/>
              <a:gd name="connsiteY13" fmla="*/ 1160718 h 2321462"/>
              <a:gd name="connsiteX14" fmla="*/ 3748170 w 3748170"/>
              <a:gd name="connsiteY14" fmla="*/ 1160731 h 2321462"/>
              <a:gd name="connsiteX15" fmla="*/ 3748170 w 3748170"/>
              <a:gd name="connsiteY15" fmla="*/ 1160745 h 2321462"/>
              <a:gd name="connsiteX16" fmla="*/ 3748170 w 3748170"/>
              <a:gd name="connsiteY16" fmla="*/ 2321462 h 2321462"/>
              <a:gd name="connsiteX17" fmla="*/ 2610393 w 3748170"/>
              <a:gd name="connsiteY17" fmla="*/ 2321462 h 2321462"/>
              <a:gd name="connsiteX18" fmla="*/ 2587439 w 3748170"/>
              <a:gd name="connsiteY18" fmla="*/ 2321462 h 2321462"/>
              <a:gd name="connsiteX19" fmla="*/ 1997764 w 3748170"/>
              <a:gd name="connsiteY19" fmla="*/ 2321462 h 2321462"/>
              <a:gd name="connsiteX20" fmla="*/ 1943775 w 3748170"/>
              <a:gd name="connsiteY20" fmla="*/ 2321462 h 2321462"/>
              <a:gd name="connsiteX21" fmla="*/ 1461052 w 3748170"/>
              <a:gd name="connsiteY21" fmla="*/ 2321462 h 2321462"/>
              <a:gd name="connsiteX22" fmla="*/ 1183685 w 3748170"/>
              <a:gd name="connsiteY22" fmla="*/ 2321462 h 2321462"/>
              <a:gd name="connsiteX23" fmla="*/ 1160731 w 3748170"/>
              <a:gd name="connsiteY23" fmla="*/ 2321462 h 2321462"/>
              <a:gd name="connsiteX24" fmla="*/ 1152939 w 3748170"/>
              <a:gd name="connsiteY24" fmla="*/ 2321462 h 2321462"/>
              <a:gd name="connsiteX25" fmla="*/ 1137738 w 3748170"/>
              <a:gd name="connsiteY25" fmla="*/ 2321462 h 2321462"/>
              <a:gd name="connsiteX26" fmla="*/ 0 w 3748170"/>
              <a:gd name="connsiteY26" fmla="*/ 2321462 h 2321462"/>
              <a:gd name="connsiteX27" fmla="*/ 0 w 3748170"/>
              <a:gd name="connsiteY27" fmla="*/ 1243867 h 2321462"/>
              <a:gd name="connsiteX28" fmla="*/ 8120 w 3748170"/>
              <a:gd name="connsiteY28" fmla="*/ 1243867 h 2321462"/>
              <a:gd name="connsiteX29" fmla="*/ 0 w 3748170"/>
              <a:gd name="connsiteY29" fmla="*/ 1160731 h 2321462"/>
              <a:gd name="connsiteX30" fmla="*/ 8120 w 3748170"/>
              <a:gd name="connsiteY30" fmla="*/ 1077595 h 2321462"/>
              <a:gd name="connsiteX31" fmla="*/ 0 w 3748170"/>
              <a:gd name="connsiteY31" fmla="*/ 1077595 h 2321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748170" h="2321462">
                <a:moveTo>
                  <a:pt x="0" y="0"/>
                </a:moveTo>
                <a:lnTo>
                  <a:pt x="1137738" y="0"/>
                </a:lnTo>
                <a:lnTo>
                  <a:pt x="1152939" y="0"/>
                </a:lnTo>
                <a:lnTo>
                  <a:pt x="1160731" y="0"/>
                </a:lnTo>
                <a:lnTo>
                  <a:pt x="1461052" y="0"/>
                </a:lnTo>
                <a:lnTo>
                  <a:pt x="1997764" y="0"/>
                </a:lnTo>
                <a:lnTo>
                  <a:pt x="2587439" y="0"/>
                </a:lnTo>
                <a:lnTo>
                  <a:pt x="2610393" y="0"/>
                </a:lnTo>
                <a:lnTo>
                  <a:pt x="2610393" y="562"/>
                </a:lnTo>
                <a:lnTo>
                  <a:pt x="2645315" y="1418"/>
                </a:lnTo>
                <a:cubicBezTo>
                  <a:pt x="3239690" y="30604"/>
                  <a:pt x="3716543" y="506870"/>
                  <a:pt x="3746660" y="1101000"/>
                </a:cubicBezTo>
                <a:lnTo>
                  <a:pt x="3748115" y="1158560"/>
                </a:lnTo>
                <a:lnTo>
                  <a:pt x="3748170" y="1158560"/>
                </a:lnTo>
                <a:lnTo>
                  <a:pt x="3748170" y="1160718"/>
                </a:lnTo>
                <a:lnTo>
                  <a:pt x="3748170" y="1160731"/>
                </a:lnTo>
                <a:lnTo>
                  <a:pt x="3748170" y="1160745"/>
                </a:lnTo>
                <a:lnTo>
                  <a:pt x="3748170" y="2321462"/>
                </a:lnTo>
                <a:lnTo>
                  <a:pt x="2610393" y="2321462"/>
                </a:lnTo>
                <a:lnTo>
                  <a:pt x="2587439" y="2321462"/>
                </a:lnTo>
                <a:lnTo>
                  <a:pt x="1997764" y="2321462"/>
                </a:lnTo>
                <a:lnTo>
                  <a:pt x="1943775" y="2321462"/>
                </a:lnTo>
                <a:lnTo>
                  <a:pt x="1461052" y="2321462"/>
                </a:lnTo>
                <a:lnTo>
                  <a:pt x="1183685" y="2321462"/>
                </a:lnTo>
                <a:lnTo>
                  <a:pt x="1160731" y="2321462"/>
                </a:lnTo>
                <a:lnTo>
                  <a:pt x="1152939" y="2321462"/>
                </a:lnTo>
                <a:lnTo>
                  <a:pt x="1137738" y="2321462"/>
                </a:lnTo>
                <a:lnTo>
                  <a:pt x="0" y="2321462"/>
                </a:lnTo>
                <a:lnTo>
                  <a:pt x="0" y="1243867"/>
                </a:lnTo>
                <a:lnTo>
                  <a:pt x="8120" y="1243867"/>
                </a:lnTo>
                <a:lnTo>
                  <a:pt x="0" y="1160731"/>
                </a:lnTo>
                <a:lnTo>
                  <a:pt x="8120" y="1077595"/>
                </a:lnTo>
                <a:lnTo>
                  <a:pt x="0" y="1077595"/>
                </a:lnTo>
                <a:close/>
              </a:path>
            </a:pathLst>
          </a:custGeom>
          <a:solidFill>
            <a:schemeClr val="bg1">
              <a:lumMod val="95000"/>
            </a:schemeClr>
          </a:solidFill>
        </p:spPr>
        <p:txBody>
          <a:bodyPr wrap="square" anchor="ctr">
            <a:noAutofit/>
          </a:bodyPr>
          <a:lstStyle>
            <a:lvl1pPr marL="0" indent="0" algn="ctr">
              <a:buNone/>
              <a:defRPr sz="1200" b="0" i="0"/>
            </a:lvl1pPr>
          </a:lstStyle>
          <a:p>
            <a:endParaRPr lang="fr-FR"/>
          </a:p>
        </p:txBody>
      </p:sp>
    </p:spTree>
    <p:extLst>
      <p:ext uri="{BB962C8B-B14F-4D97-AF65-F5344CB8AC3E}">
        <p14:creationId xmlns:p14="http://schemas.microsoft.com/office/powerpoint/2010/main" val="3028513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e + 1 visuel">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9DFBB87-3CFC-D94B-BE9F-595905B9A914}"/>
              </a:ext>
            </a:extLst>
          </p:cNvPr>
          <p:cNvSpPr/>
          <p:nvPr userDrawn="1"/>
        </p:nvSpPr>
        <p:spPr>
          <a:xfrm>
            <a:off x="0" y="6604000"/>
            <a:ext cx="12192000" cy="254000"/>
          </a:xfrm>
          <a:prstGeom prst="rect">
            <a:avLst/>
          </a:prstGeom>
          <a:gradFill>
            <a:gsLst>
              <a:gs pos="0">
                <a:schemeClr val="tx2"/>
              </a:gs>
              <a:gs pos="99000">
                <a:schemeClr val="bg2"/>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a:latin typeface="Avenir Book" panose="02000503020000020003" pitchFamily="2" charset="0"/>
            </a:endParaRPr>
          </a:p>
        </p:txBody>
      </p:sp>
      <p:sp>
        <p:nvSpPr>
          <p:cNvPr id="2" name="Titre 1">
            <a:extLst>
              <a:ext uri="{FF2B5EF4-FFF2-40B4-BE49-F238E27FC236}">
                <a16:creationId xmlns:a16="http://schemas.microsoft.com/office/drawing/2014/main" id="{DF1AEA64-9816-014D-A380-45AA30CE6E2B}"/>
              </a:ext>
            </a:extLst>
          </p:cNvPr>
          <p:cNvSpPr>
            <a:spLocks noGrp="1"/>
          </p:cNvSpPr>
          <p:nvPr>
            <p:ph type="title"/>
          </p:nvPr>
        </p:nvSpPr>
        <p:spPr/>
        <p:txBody>
          <a:bodyPr>
            <a:noAutofit/>
          </a:bodyPr>
          <a:lstStyle/>
          <a:p>
            <a:r>
              <a:rPr lang="fr-FR"/>
              <a:t>Modifiez le style du titre</a:t>
            </a:r>
          </a:p>
        </p:txBody>
      </p:sp>
      <p:sp>
        <p:nvSpPr>
          <p:cNvPr id="3" name="Espace réservé du contenu 2">
            <a:extLst>
              <a:ext uri="{FF2B5EF4-FFF2-40B4-BE49-F238E27FC236}">
                <a16:creationId xmlns:a16="http://schemas.microsoft.com/office/drawing/2014/main" id="{5338DC88-C4E0-E543-9637-A63843C8B601}"/>
              </a:ext>
            </a:extLst>
          </p:cNvPr>
          <p:cNvSpPr>
            <a:spLocks noGrp="1"/>
          </p:cNvSpPr>
          <p:nvPr>
            <p:ph idx="1"/>
          </p:nvPr>
        </p:nvSpPr>
        <p:spPr>
          <a:xfrm>
            <a:off x="462707" y="1378808"/>
            <a:ext cx="6446093" cy="4696915"/>
          </a:xfrm>
        </p:spPr>
        <p:txBody>
          <a:bodyPr anchor="ctr">
            <a:no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pied de page 4">
            <a:extLst>
              <a:ext uri="{FF2B5EF4-FFF2-40B4-BE49-F238E27FC236}">
                <a16:creationId xmlns:a16="http://schemas.microsoft.com/office/drawing/2014/main" id="{0C77A8C0-02BA-1C41-B753-A45DAE3D8A04}"/>
              </a:ext>
            </a:extLst>
          </p:cNvPr>
          <p:cNvSpPr>
            <a:spLocks noGrp="1"/>
          </p:cNvSpPr>
          <p:nvPr>
            <p:ph type="ftr" sz="quarter" idx="11"/>
          </p:nvPr>
        </p:nvSpPr>
        <p:spPr/>
        <p:txBody>
          <a:bodyPr/>
          <a:lstStyle/>
          <a:p>
            <a:r>
              <a:rPr lang="fr-FR" b="1">
                <a:latin typeface="Avenir Black" panose="02000503020000020003" pitchFamily="2" charset="0"/>
              </a:rPr>
              <a:t>EPF</a:t>
            </a:r>
            <a:r>
              <a:rPr lang="fr-FR"/>
              <a:t> - CREATING THE FUTURE TOGETHER</a:t>
            </a:r>
          </a:p>
        </p:txBody>
      </p:sp>
      <p:sp>
        <p:nvSpPr>
          <p:cNvPr id="6" name="Espace réservé du numéro de diapositive 5">
            <a:extLst>
              <a:ext uri="{FF2B5EF4-FFF2-40B4-BE49-F238E27FC236}">
                <a16:creationId xmlns:a16="http://schemas.microsoft.com/office/drawing/2014/main" id="{BCB7E523-DED3-BC45-968F-80DC5985974C}"/>
              </a:ext>
            </a:extLst>
          </p:cNvPr>
          <p:cNvSpPr>
            <a:spLocks noGrp="1"/>
          </p:cNvSpPr>
          <p:nvPr>
            <p:ph type="sldNum" sz="quarter" idx="12"/>
          </p:nvPr>
        </p:nvSpPr>
        <p:spPr/>
        <p:txBody>
          <a:bodyPr/>
          <a:lstStyle/>
          <a:p>
            <a:fld id="{FA43A428-8481-6941-9A49-B0E781E6AFF0}" type="slidenum">
              <a:rPr lang="fr-FR" smtClean="0"/>
              <a:t>‹N°›</a:t>
            </a:fld>
            <a:endParaRPr lang="fr-FR"/>
          </a:p>
        </p:txBody>
      </p:sp>
      <p:sp>
        <p:nvSpPr>
          <p:cNvPr id="24" name="Espace réservé pour une image  23">
            <a:extLst>
              <a:ext uri="{FF2B5EF4-FFF2-40B4-BE49-F238E27FC236}">
                <a16:creationId xmlns:a16="http://schemas.microsoft.com/office/drawing/2014/main" id="{705A362C-7C17-564B-AC03-AED2A774D21A}"/>
              </a:ext>
            </a:extLst>
          </p:cNvPr>
          <p:cNvSpPr>
            <a:spLocks noGrp="1"/>
          </p:cNvSpPr>
          <p:nvPr>
            <p:ph type="pic" sz="quarter" idx="20"/>
          </p:nvPr>
        </p:nvSpPr>
        <p:spPr>
          <a:xfrm>
            <a:off x="7244080" y="3297768"/>
            <a:ext cx="4485212" cy="2777955"/>
          </a:xfrm>
          <a:custGeom>
            <a:avLst/>
            <a:gdLst>
              <a:gd name="connsiteX0" fmla="*/ 0 w 3748170"/>
              <a:gd name="connsiteY0" fmla="*/ 0 h 2321462"/>
              <a:gd name="connsiteX1" fmla="*/ 1137738 w 3748170"/>
              <a:gd name="connsiteY1" fmla="*/ 0 h 2321462"/>
              <a:gd name="connsiteX2" fmla="*/ 1152939 w 3748170"/>
              <a:gd name="connsiteY2" fmla="*/ 0 h 2321462"/>
              <a:gd name="connsiteX3" fmla="*/ 1160731 w 3748170"/>
              <a:gd name="connsiteY3" fmla="*/ 0 h 2321462"/>
              <a:gd name="connsiteX4" fmla="*/ 1461052 w 3748170"/>
              <a:gd name="connsiteY4" fmla="*/ 0 h 2321462"/>
              <a:gd name="connsiteX5" fmla="*/ 1997764 w 3748170"/>
              <a:gd name="connsiteY5" fmla="*/ 0 h 2321462"/>
              <a:gd name="connsiteX6" fmla="*/ 2587439 w 3748170"/>
              <a:gd name="connsiteY6" fmla="*/ 0 h 2321462"/>
              <a:gd name="connsiteX7" fmla="*/ 2610393 w 3748170"/>
              <a:gd name="connsiteY7" fmla="*/ 0 h 2321462"/>
              <a:gd name="connsiteX8" fmla="*/ 2610393 w 3748170"/>
              <a:gd name="connsiteY8" fmla="*/ 562 h 2321462"/>
              <a:gd name="connsiteX9" fmla="*/ 2645315 w 3748170"/>
              <a:gd name="connsiteY9" fmla="*/ 1418 h 2321462"/>
              <a:gd name="connsiteX10" fmla="*/ 3746660 w 3748170"/>
              <a:gd name="connsiteY10" fmla="*/ 1101000 h 2321462"/>
              <a:gd name="connsiteX11" fmla="*/ 3748115 w 3748170"/>
              <a:gd name="connsiteY11" fmla="*/ 1158560 h 2321462"/>
              <a:gd name="connsiteX12" fmla="*/ 3748170 w 3748170"/>
              <a:gd name="connsiteY12" fmla="*/ 1158560 h 2321462"/>
              <a:gd name="connsiteX13" fmla="*/ 3748170 w 3748170"/>
              <a:gd name="connsiteY13" fmla="*/ 1160718 h 2321462"/>
              <a:gd name="connsiteX14" fmla="*/ 3748170 w 3748170"/>
              <a:gd name="connsiteY14" fmla="*/ 1160731 h 2321462"/>
              <a:gd name="connsiteX15" fmla="*/ 3748170 w 3748170"/>
              <a:gd name="connsiteY15" fmla="*/ 1160745 h 2321462"/>
              <a:gd name="connsiteX16" fmla="*/ 3748170 w 3748170"/>
              <a:gd name="connsiteY16" fmla="*/ 2321462 h 2321462"/>
              <a:gd name="connsiteX17" fmla="*/ 2610393 w 3748170"/>
              <a:gd name="connsiteY17" fmla="*/ 2321462 h 2321462"/>
              <a:gd name="connsiteX18" fmla="*/ 2587439 w 3748170"/>
              <a:gd name="connsiteY18" fmla="*/ 2321462 h 2321462"/>
              <a:gd name="connsiteX19" fmla="*/ 1997764 w 3748170"/>
              <a:gd name="connsiteY19" fmla="*/ 2321462 h 2321462"/>
              <a:gd name="connsiteX20" fmla="*/ 1943775 w 3748170"/>
              <a:gd name="connsiteY20" fmla="*/ 2321462 h 2321462"/>
              <a:gd name="connsiteX21" fmla="*/ 1461052 w 3748170"/>
              <a:gd name="connsiteY21" fmla="*/ 2321462 h 2321462"/>
              <a:gd name="connsiteX22" fmla="*/ 1183685 w 3748170"/>
              <a:gd name="connsiteY22" fmla="*/ 2321462 h 2321462"/>
              <a:gd name="connsiteX23" fmla="*/ 1160731 w 3748170"/>
              <a:gd name="connsiteY23" fmla="*/ 2321462 h 2321462"/>
              <a:gd name="connsiteX24" fmla="*/ 1137738 w 3748170"/>
              <a:gd name="connsiteY24" fmla="*/ 2321462 h 2321462"/>
              <a:gd name="connsiteX25" fmla="*/ 1137738 w 3748170"/>
              <a:gd name="connsiteY25" fmla="*/ 2320881 h 2321462"/>
              <a:gd name="connsiteX26" fmla="*/ 1101000 w 3748170"/>
              <a:gd name="connsiteY26" fmla="*/ 2319952 h 2321462"/>
              <a:gd name="connsiteX27" fmla="*/ 0 w 3748170"/>
              <a:gd name="connsiteY27" fmla="*/ 1160731 h 2321462"/>
              <a:gd name="connsiteX28" fmla="*/ 8120 w 3748170"/>
              <a:gd name="connsiteY28" fmla="*/ 1077595 h 2321462"/>
              <a:gd name="connsiteX29" fmla="*/ 0 w 3748170"/>
              <a:gd name="connsiteY29" fmla="*/ 1077595 h 2321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748170" h="2321462">
                <a:moveTo>
                  <a:pt x="0" y="0"/>
                </a:moveTo>
                <a:lnTo>
                  <a:pt x="1137738" y="0"/>
                </a:lnTo>
                <a:lnTo>
                  <a:pt x="1152939" y="0"/>
                </a:lnTo>
                <a:lnTo>
                  <a:pt x="1160731" y="0"/>
                </a:lnTo>
                <a:lnTo>
                  <a:pt x="1461052" y="0"/>
                </a:lnTo>
                <a:lnTo>
                  <a:pt x="1997764" y="0"/>
                </a:lnTo>
                <a:lnTo>
                  <a:pt x="2587439" y="0"/>
                </a:lnTo>
                <a:lnTo>
                  <a:pt x="2610393" y="0"/>
                </a:lnTo>
                <a:lnTo>
                  <a:pt x="2610393" y="562"/>
                </a:lnTo>
                <a:lnTo>
                  <a:pt x="2645315" y="1418"/>
                </a:lnTo>
                <a:cubicBezTo>
                  <a:pt x="3239690" y="30604"/>
                  <a:pt x="3716543" y="506870"/>
                  <a:pt x="3746660" y="1101000"/>
                </a:cubicBezTo>
                <a:lnTo>
                  <a:pt x="3748115" y="1158560"/>
                </a:lnTo>
                <a:lnTo>
                  <a:pt x="3748170" y="1158560"/>
                </a:lnTo>
                <a:lnTo>
                  <a:pt x="3748170" y="1160718"/>
                </a:lnTo>
                <a:lnTo>
                  <a:pt x="3748170" y="1160731"/>
                </a:lnTo>
                <a:lnTo>
                  <a:pt x="3748170" y="1160745"/>
                </a:lnTo>
                <a:lnTo>
                  <a:pt x="3748170" y="2321462"/>
                </a:lnTo>
                <a:lnTo>
                  <a:pt x="2610393" y="2321462"/>
                </a:lnTo>
                <a:lnTo>
                  <a:pt x="2587439" y="2321462"/>
                </a:lnTo>
                <a:lnTo>
                  <a:pt x="1997764" y="2321462"/>
                </a:lnTo>
                <a:lnTo>
                  <a:pt x="1943775" y="2321462"/>
                </a:lnTo>
                <a:lnTo>
                  <a:pt x="1461052" y="2321462"/>
                </a:lnTo>
                <a:lnTo>
                  <a:pt x="1183685" y="2321462"/>
                </a:lnTo>
                <a:lnTo>
                  <a:pt x="1160731" y="2321462"/>
                </a:lnTo>
                <a:lnTo>
                  <a:pt x="1137738" y="2321462"/>
                </a:lnTo>
                <a:lnTo>
                  <a:pt x="1137738" y="2320881"/>
                </a:lnTo>
                <a:lnTo>
                  <a:pt x="1101000" y="2319952"/>
                </a:lnTo>
                <a:cubicBezTo>
                  <a:pt x="487705" y="2288864"/>
                  <a:pt x="0" y="1781753"/>
                  <a:pt x="0" y="1160731"/>
                </a:cubicBezTo>
                <a:lnTo>
                  <a:pt x="8120" y="1077595"/>
                </a:lnTo>
                <a:lnTo>
                  <a:pt x="0" y="1077595"/>
                </a:lnTo>
                <a:close/>
              </a:path>
            </a:pathLst>
          </a:custGeom>
          <a:solidFill>
            <a:schemeClr val="bg1">
              <a:lumMod val="95000"/>
            </a:schemeClr>
          </a:solidFill>
        </p:spPr>
        <p:txBody>
          <a:bodyPr wrap="square" anchor="ctr">
            <a:noAutofit/>
          </a:bodyPr>
          <a:lstStyle>
            <a:lvl1pPr marL="0" indent="0" algn="ctr">
              <a:buNone/>
              <a:defRPr sz="1200" b="0" i="0"/>
            </a:lvl1pPr>
          </a:lstStyle>
          <a:p>
            <a:endParaRPr lang="fr-FR"/>
          </a:p>
        </p:txBody>
      </p:sp>
      <p:sp>
        <p:nvSpPr>
          <p:cNvPr id="10" name="Espace réservé du contenu 9">
            <a:extLst>
              <a:ext uri="{FF2B5EF4-FFF2-40B4-BE49-F238E27FC236}">
                <a16:creationId xmlns:a16="http://schemas.microsoft.com/office/drawing/2014/main" id="{617D8D7D-CF47-EA48-BAA7-FEB68DCBC599}"/>
              </a:ext>
            </a:extLst>
          </p:cNvPr>
          <p:cNvSpPr>
            <a:spLocks noGrp="1"/>
          </p:cNvSpPr>
          <p:nvPr>
            <p:ph sz="quarter" idx="21"/>
          </p:nvPr>
        </p:nvSpPr>
        <p:spPr>
          <a:xfrm>
            <a:off x="7236888" y="1503363"/>
            <a:ext cx="4485057" cy="1697037"/>
          </a:xfrm>
          <a:prstGeom prst="round1Rect">
            <a:avLst>
              <a:gd name="adj" fmla="val 45404"/>
            </a:avLst>
          </a:prstGeom>
          <a:solidFill>
            <a:schemeClr val="tx2"/>
          </a:solidFill>
        </p:spPr>
        <p:txBody>
          <a:bodyPr lIns="180000" anchor="ctr">
            <a:noAutofit/>
          </a:bodyPr>
          <a:lstStyle>
            <a:lvl1pPr>
              <a:defRPr b="0" i="0">
                <a:solidFill>
                  <a:schemeClr val="bg1"/>
                </a:solidFill>
                <a:latin typeface="Avenir Book" panose="02000503020000020003" pitchFamily="2" charset="0"/>
              </a:defRPr>
            </a:lvl1pPr>
            <a:lvl2pPr>
              <a:defRPr b="0" i="0">
                <a:solidFill>
                  <a:schemeClr val="bg1"/>
                </a:solidFill>
                <a:latin typeface="Avenir Book" panose="02000503020000020003" pitchFamily="2" charset="0"/>
              </a:defRPr>
            </a:lvl2pPr>
            <a:lvl3pPr marL="182563" indent="-173038">
              <a:buFont typeface="Arial" panose="020B0604020202020204" pitchFamily="34" charset="0"/>
              <a:buChar char="•"/>
              <a:tabLst/>
              <a:defRPr b="0" i="0">
                <a:solidFill>
                  <a:schemeClr val="bg1"/>
                </a:solidFill>
                <a:latin typeface="Avenir Book" panose="02000503020000020003" pitchFamily="2" charset="0"/>
              </a:defRPr>
            </a:lvl3pPr>
            <a:lvl4pPr>
              <a:defRPr>
                <a:solidFill>
                  <a:schemeClr val="bg1"/>
                </a:solidFill>
              </a:defRPr>
            </a:lvl4pPr>
            <a:lvl5pPr>
              <a:defRPr>
                <a:solidFill>
                  <a:schemeClr val="bg1"/>
                </a:solidFill>
              </a:defRPr>
            </a:lvl5pPr>
          </a:lstStyle>
          <a:p>
            <a:pPr lvl="0"/>
            <a:r>
              <a:rPr lang="fr-FR"/>
              <a:t>Cliquez pour modifier les styles du texte du masque</a:t>
            </a:r>
          </a:p>
          <a:p>
            <a:pPr lvl="1"/>
            <a:r>
              <a:rPr lang="fr-FR"/>
              <a:t>Deuxième niveau</a:t>
            </a:r>
          </a:p>
          <a:p>
            <a:pPr lvl="2"/>
            <a:r>
              <a:rPr lang="fr-FR"/>
              <a:t>Troisième niveau</a:t>
            </a:r>
          </a:p>
        </p:txBody>
      </p:sp>
    </p:spTree>
    <p:extLst>
      <p:ext uri="{BB962C8B-B14F-4D97-AF65-F5344CB8AC3E}">
        <p14:creationId xmlns:p14="http://schemas.microsoft.com/office/powerpoint/2010/main" val="96030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9A40078-6BBB-014F-9058-AF7889B35B1E}"/>
              </a:ext>
            </a:extLst>
          </p:cNvPr>
          <p:cNvSpPr/>
          <p:nvPr userDrawn="1"/>
        </p:nvSpPr>
        <p:spPr>
          <a:xfrm>
            <a:off x="0" y="6604000"/>
            <a:ext cx="12192000" cy="254000"/>
          </a:xfrm>
          <a:prstGeom prst="rect">
            <a:avLst/>
          </a:prstGeom>
          <a:gradFill>
            <a:gsLst>
              <a:gs pos="0">
                <a:schemeClr val="tx2"/>
              </a:gs>
              <a:gs pos="99000">
                <a:schemeClr val="bg2"/>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a:latin typeface="Avenir Book" panose="02000503020000020003" pitchFamily="2" charset="0"/>
            </a:endParaRPr>
          </a:p>
        </p:txBody>
      </p:sp>
      <p:sp>
        <p:nvSpPr>
          <p:cNvPr id="2" name="Titre 1">
            <a:extLst>
              <a:ext uri="{FF2B5EF4-FFF2-40B4-BE49-F238E27FC236}">
                <a16:creationId xmlns:a16="http://schemas.microsoft.com/office/drawing/2014/main" id="{5BBA3BBA-62B5-8443-8F7D-368907F6EB9C}"/>
              </a:ext>
            </a:extLst>
          </p:cNvPr>
          <p:cNvSpPr>
            <a:spLocks noGrp="1"/>
          </p:cNvSpPr>
          <p:nvPr>
            <p:ph type="title"/>
          </p:nvPr>
        </p:nvSpPr>
        <p:spPr/>
        <p:txBody>
          <a:bodyPr/>
          <a:lstStyle/>
          <a:p>
            <a:r>
              <a:rPr lang="fr-FR"/>
              <a:t>Modifiez le style du titre</a:t>
            </a:r>
          </a:p>
        </p:txBody>
      </p:sp>
      <p:sp>
        <p:nvSpPr>
          <p:cNvPr id="4" name="Espace réservé du pied de page 3">
            <a:extLst>
              <a:ext uri="{FF2B5EF4-FFF2-40B4-BE49-F238E27FC236}">
                <a16:creationId xmlns:a16="http://schemas.microsoft.com/office/drawing/2014/main" id="{21603C47-DA56-C344-B525-46D6F13F1AAC}"/>
              </a:ext>
            </a:extLst>
          </p:cNvPr>
          <p:cNvSpPr>
            <a:spLocks noGrp="1"/>
          </p:cNvSpPr>
          <p:nvPr>
            <p:ph type="ftr" sz="quarter" idx="11"/>
          </p:nvPr>
        </p:nvSpPr>
        <p:spPr/>
        <p:txBody>
          <a:bodyPr/>
          <a:lstStyle/>
          <a:p>
            <a:r>
              <a:rPr lang="fr-FR" b="1">
                <a:latin typeface="Avenir Black" panose="02000503020000020003" pitchFamily="2" charset="0"/>
              </a:rPr>
              <a:t>EPF</a:t>
            </a:r>
            <a:r>
              <a:rPr lang="fr-FR"/>
              <a:t> - CREATING THE FUTURE TOGETHER</a:t>
            </a:r>
          </a:p>
        </p:txBody>
      </p:sp>
      <p:sp>
        <p:nvSpPr>
          <p:cNvPr id="5" name="Espace réservé du numéro de diapositive 4">
            <a:extLst>
              <a:ext uri="{FF2B5EF4-FFF2-40B4-BE49-F238E27FC236}">
                <a16:creationId xmlns:a16="http://schemas.microsoft.com/office/drawing/2014/main" id="{F9C60A60-099F-AB40-B6E1-1783C0B819D7}"/>
              </a:ext>
            </a:extLst>
          </p:cNvPr>
          <p:cNvSpPr>
            <a:spLocks noGrp="1"/>
          </p:cNvSpPr>
          <p:nvPr>
            <p:ph type="sldNum" sz="quarter" idx="12"/>
          </p:nvPr>
        </p:nvSpPr>
        <p:spPr/>
        <p:txBody>
          <a:bodyPr/>
          <a:lstStyle/>
          <a:p>
            <a:fld id="{FA43A428-8481-6941-9A49-B0E781E6AFF0}" type="slidenum">
              <a:rPr lang="fr-FR" smtClean="0"/>
              <a:t>‹N°›</a:t>
            </a:fld>
            <a:endParaRPr lang="fr-FR"/>
          </a:p>
        </p:txBody>
      </p:sp>
    </p:spTree>
    <p:extLst>
      <p:ext uri="{BB962C8B-B14F-4D97-AF65-F5344CB8AC3E}">
        <p14:creationId xmlns:p14="http://schemas.microsoft.com/office/powerpoint/2010/main" val="3865104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6B3C85D6-A54A-9C47-A364-E4357AABA315}"/>
              </a:ext>
            </a:extLst>
          </p:cNvPr>
          <p:cNvSpPr>
            <a:spLocks noGrp="1"/>
          </p:cNvSpPr>
          <p:nvPr>
            <p:ph type="title"/>
          </p:nvPr>
        </p:nvSpPr>
        <p:spPr>
          <a:xfrm>
            <a:off x="462707" y="436246"/>
            <a:ext cx="11259239" cy="925416"/>
          </a:xfrm>
          <a:prstGeom prst="rect">
            <a:avLst/>
          </a:prstGeom>
        </p:spPr>
        <p:txBody>
          <a:bodyPr vert="horz" lIns="0" tIns="0" rIns="0" bIns="0" rtlCol="0" anchor="t">
            <a:noAutofit/>
          </a:bodyPr>
          <a:lstStyle/>
          <a:p>
            <a:r>
              <a:rPr lang="fr-FR"/>
              <a:t>Modifiez le style du titre</a:t>
            </a:r>
          </a:p>
        </p:txBody>
      </p:sp>
      <p:sp>
        <p:nvSpPr>
          <p:cNvPr id="3" name="Espace réservé du texte 2">
            <a:extLst>
              <a:ext uri="{FF2B5EF4-FFF2-40B4-BE49-F238E27FC236}">
                <a16:creationId xmlns:a16="http://schemas.microsoft.com/office/drawing/2014/main" id="{F9636886-02F1-E748-AAAD-77DCCCDFC00F}"/>
              </a:ext>
            </a:extLst>
          </p:cNvPr>
          <p:cNvSpPr>
            <a:spLocks noGrp="1"/>
          </p:cNvSpPr>
          <p:nvPr>
            <p:ph type="body" idx="1"/>
          </p:nvPr>
        </p:nvSpPr>
        <p:spPr>
          <a:xfrm>
            <a:off x="462707" y="1825625"/>
            <a:ext cx="11259239" cy="4351338"/>
          </a:xfrm>
          <a:prstGeom prst="rect">
            <a:avLst/>
          </a:prstGeom>
        </p:spPr>
        <p:txBody>
          <a:bodyPr vert="horz" lIns="0" tIns="0" rIns="0" bIns="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pied de page 4">
            <a:extLst>
              <a:ext uri="{FF2B5EF4-FFF2-40B4-BE49-F238E27FC236}">
                <a16:creationId xmlns:a16="http://schemas.microsoft.com/office/drawing/2014/main" id="{4DC898C2-0E20-A741-921A-B84400728C8E}"/>
              </a:ext>
            </a:extLst>
          </p:cNvPr>
          <p:cNvSpPr>
            <a:spLocks noGrp="1"/>
          </p:cNvSpPr>
          <p:nvPr>
            <p:ph type="ftr" sz="quarter" idx="3"/>
          </p:nvPr>
        </p:nvSpPr>
        <p:spPr>
          <a:xfrm>
            <a:off x="462707" y="6323299"/>
            <a:ext cx="4114800" cy="365125"/>
          </a:xfrm>
          <a:prstGeom prst="rect">
            <a:avLst/>
          </a:prstGeom>
        </p:spPr>
        <p:txBody>
          <a:bodyPr vert="horz" lIns="0" tIns="0" rIns="0" bIns="0" rtlCol="0" anchor="ctr"/>
          <a:lstStyle>
            <a:lvl1pPr algn="l">
              <a:defRPr sz="1000">
                <a:solidFill>
                  <a:schemeClr val="tx1"/>
                </a:solidFill>
                <a:latin typeface="Avenir Book" panose="02000503020000020003" pitchFamily="2" charset="0"/>
              </a:defRPr>
            </a:lvl1pPr>
          </a:lstStyle>
          <a:p>
            <a:r>
              <a:rPr lang="fr-FR" b="1">
                <a:latin typeface="Avenir Black" panose="02000503020000020003" pitchFamily="2" charset="0"/>
              </a:rPr>
              <a:t>EPF</a:t>
            </a:r>
            <a:r>
              <a:rPr lang="fr-FR"/>
              <a:t> - CREATING THE FUTURE TOGETHER</a:t>
            </a:r>
          </a:p>
        </p:txBody>
      </p:sp>
      <p:sp>
        <p:nvSpPr>
          <p:cNvPr id="6" name="Espace réservé du numéro de diapositive 5">
            <a:extLst>
              <a:ext uri="{FF2B5EF4-FFF2-40B4-BE49-F238E27FC236}">
                <a16:creationId xmlns:a16="http://schemas.microsoft.com/office/drawing/2014/main" id="{3CF985D0-D236-AF47-9E80-598EED19AF16}"/>
              </a:ext>
            </a:extLst>
          </p:cNvPr>
          <p:cNvSpPr>
            <a:spLocks noGrp="1"/>
          </p:cNvSpPr>
          <p:nvPr>
            <p:ph type="sldNum" sz="quarter" idx="4"/>
          </p:nvPr>
        </p:nvSpPr>
        <p:spPr>
          <a:xfrm>
            <a:off x="11336356" y="6323299"/>
            <a:ext cx="385589" cy="365125"/>
          </a:xfrm>
          <a:prstGeom prst="rect">
            <a:avLst/>
          </a:prstGeom>
        </p:spPr>
        <p:txBody>
          <a:bodyPr vert="horz" lIns="0" tIns="0" rIns="0" bIns="0" rtlCol="0" anchor="ctr"/>
          <a:lstStyle>
            <a:lvl1pPr algn="r">
              <a:defRPr sz="1000" b="1" i="0">
                <a:solidFill>
                  <a:schemeClr val="tx1"/>
                </a:solidFill>
                <a:latin typeface="Avenir Black" panose="02000503020000020003" pitchFamily="2" charset="0"/>
              </a:defRPr>
            </a:lvl1pPr>
          </a:lstStyle>
          <a:p>
            <a:fld id="{FA43A428-8481-6941-9A49-B0E781E6AFF0}" type="slidenum">
              <a:rPr lang="fr-FR" smtClean="0"/>
              <a:pPr/>
              <a:t>‹N°›</a:t>
            </a:fld>
            <a:endParaRPr lang="fr-FR"/>
          </a:p>
        </p:txBody>
      </p:sp>
    </p:spTree>
    <p:extLst>
      <p:ext uri="{BB962C8B-B14F-4D97-AF65-F5344CB8AC3E}">
        <p14:creationId xmlns:p14="http://schemas.microsoft.com/office/powerpoint/2010/main" val="2471808579"/>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49" r:id="rId3"/>
    <p:sldLayoutId id="2147483656" r:id="rId4"/>
    <p:sldLayoutId id="2147483661" r:id="rId5"/>
    <p:sldLayoutId id="2147483662" r:id="rId6"/>
    <p:sldLayoutId id="2147483663" r:id="rId7"/>
    <p:sldLayoutId id="2147483664" r:id="rId8"/>
    <p:sldLayoutId id="2147483654" r:id="rId9"/>
    <p:sldLayoutId id="2147483655" r:id="rId10"/>
    <p:sldLayoutId id="2147483665" r:id="rId11"/>
    <p:sldLayoutId id="2147483666" r:id="rId12"/>
  </p:sldLayoutIdLst>
  <p:hf hdr="0" dt="0"/>
  <p:txStyles>
    <p:titleStyle>
      <a:lvl1pPr algn="l" defTabSz="914400" rtl="0" eaLnBrk="1" latinLnBrk="0" hangingPunct="1">
        <a:lnSpc>
          <a:spcPct val="90000"/>
        </a:lnSpc>
        <a:spcBef>
          <a:spcPct val="0"/>
        </a:spcBef>
        <a:buNone/>
        <a:defRPr sz="3200" b="1" i="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600"/>
        </a:spcBef>
        <a:buFont typeface="Arial" panose="020B0604020202020204" pitchFamily="34" charset="0"/>
        <a:buNone/>
        <a:defRPr sz="2000" b="1" i="1" kern="1200">
          <a:solidFill>
            <a:schemeClr val="tx1"/>
          </a:solidFill>
          <a:latin typeface="+mj-lt"/>
          <a:ea typeface="+mn-ea"/>
          <a:cs typeface="+mn-cs"/>
        </a:defRPr>
      </a:lvl1pPr>
      <a:lvl2pPr marL="9525" indent="0" algn="l" defTabSz="914400" rtl="0" eaLnBrk="1" latinLnBrk="0" hangingPunct="1">
        <a:lnSpc>
          <a:spcPct val="100000"/>
        </a:lnSpc>
        <a:spcBef>
          <a:spcPts val="600"/>
        </a:spcBef>
        <a:buFont typeface="Arial" panose="020B0604020202020204" pitchFamily="34" charset="0"/>
        <a:buNone/>
        <a:tabLst/>
        <a:defRPr sz="1300" b="1" i="0" kern="1200">
          <a:solidFill>
            <a:schemeClr val="tx2"/>
          </a:solidFill>
          <a:latin typeface="Avenir Heavy" panose="02000503020000020003" pitchFamily="2" charset="0"/>
          <a:ea typeface="+mn-ea"/>
          <a:cs typeface="+mn-cs"/>
        </a:defRPr>
      </a:lvl2pPr>
      <a:lvl3pPr marL="9525" indent="0" algn="l" defTabSz="914400" rtl="0" eaLnBrk="1" latinLnBrk="0" hangingPunct="1">
        <a:lnSpc>
          <a:spcPct val="100000"/>
        </a:lnSpc>
        <a:spcBef>
          <a:spcPts val="600"/>
        </a:spcBef>
        <a:buFont typeface="Arial" panose="020B0604020202020204" pitchFamily="34" charset="0"/>
        <a:buNone/>
        <a:tabLst/>
        <a:defRPr sz="1300" b="1" i="0" kern="1200">
          <a:solidFill>
            <a:schemeClr val="tx1"/>
          </a:solidFill>
          <a:latin typeface="Avenir Heavy" panose="02000503020000020003" pitchFamily="2" charset="0"/>
          <a:ea typeface="+mn-ea"/>
          <a:cs typeface="+mn-cs"/>
        </a:defRPr>
      </a:lvl3pPr>
      <a:lvl4pPr marL="9525" indent="0" algn="l" defTabSz="914400" rtl="0" eaLnBrk="1" latinLnBrk="0" hangingPunct="1">
        <a:lnSpc>
          <a:spcPct val="100000"/>
        </a:lnSpc>
        <a:spcBef>
          <a:spcPts val="600"/>
        </a:spcBef>
        <a:buFont typeface="Arial" panose="020B0604020202020204" pitchFamily="34" charset="0"/>
        <a:buNone/>
        <a:tabLst/>
        <a:defRPr sz="1300" kern="1200">
          <a:solidFill>
            <a:schemeClr val="tx1"/>
          </a:solidFill>
          <a:latin typeface="Avenir Book" panose="02000503020000020003" pitchFamily="2" charset="0"/>
          <a:ea typeface="+mn-ea"/>
          <a:cs typeface="+mn-cs"/>
        </a:defRPr>
      </a:lvl4pPr>
      <a:lvl5pPr marL="185738" indent="-176213" algn="l" defTabSz="914400" rtl="0" eaLnBrk="1" latinLnBrk="0" hangingPunct="1">
        <a:lnSpc>
          <a:spcPct val="100000"/>
        </a:lnSpc>
        <a:spcBef>
          <a:spcPts val="600"/>
        </a:spcBef>
        <a:buFont typeface="Arial" panose="020B0604020202020204" pitchFamily="34" charset="0"/>
        <a:buChar char="•"/>
        <a:tabLst/>
        <a:defRPr sz="1300" kern="1200">
          <a:solidFill>
            <a:schemeClr val="tx1"/>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chart" Target="../charts/chart1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chart" Target="../charts/chart2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3.xml"/><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chart" Target="../charts/chart23.xml"/></Relationships>
</file>

<file path=ppt/slides/_rels/slide13.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chart" Target="../charts/chart24.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chart" Target="../charts/chart2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xml"/><Relationship Id="rId5" Type="http://schemas.openxmlformats.org/officeDocument/2006/relationships/chart" Target="../charts/chart4.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5.xml"/><Relationship Id="rId4" Type="http://schemas.openxmlformats.org/officeDocument/2006/relationships/chart" Target="../charts/chart7.xml"/></Relationships>
</file>

<file path=ppt/slides/_rels/slide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4.png"/><Relationship Id="rId4" Type="http://schemas.openxmlformats.org/officeDocument/2006/relationships/chart" Target="../charts/chart9.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5.xml"/><Relationship Id="rId5" Type="http://schemas.openxmlformats.org/officeDocument/2006/relationships/chart" Target="../charts/chart11.xml"/><Relationship Id="rId4" Type="http://schemas.openxmlformats.org/officeDocument/2006/relationships/chart" Target="../charts/chart10.xml"/></Relationships>
</file>

<file path=ppt/slides/_rels/slide7.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2815F-A29F-4A6F-9EEA-4605E5223C23}"/>
              </a:ext>
            </a:extLst>
          </p:cNvPr>
          <p:cNvSpPr>
            <a:spLocks noGrp="1"/>
          </p:cNvSpPr>
          <p:nvPr>
            <p:ph type="ctrTitle"/>
          </p:nvPr>
        </p:nvSpPr>
        <p:spPr>
          <a:xfrm>
            <a:off x="2013686" y="2629210"/>
            <a:ext cx="7867860" cy="1360321"/>
          </a:xfrm>
        </p:spPr>
        <p:txBody>
          <a:bodyPr/>
          <a:lstStyle/>
          <a:p>
            <a:pPr>
              <a:lnSpc>
                <a:spcPct val="80000"/>
              </a:lnSpc>
            </a:pPr>
            <a:r>
              <a:rPr lang="fr-FR" sz="4400">
                <a:latin typeface="Avenir Book"/>
              </a:rPr>
              <a:t>Résultats</a:t>
            </a:r>
            <a:r>
              <a:rPr lang="en-US" sz="4400">
                <a:latin typeface="Avenir Book"/>
              </a:rPr>
              <a:t> du sondage </a:t>
            </a:r>
            <a:br>
              <a:rPr lang="en-US" sz="4400">
                <a:latin typeface="Avenir Book"/>
              </a:rPr>
            </a:br>
            <a:r>
              <a:rPr lang="en-US" sz="4400">
                <a:latin typeface="Avenir Book"/>
              </a:rPr>
              <a:t>“</a:t>
            </a:r>
            <a:r>
              <a:rPr lang="fr-FR" sz="4400">
                <a:latin typeface="Avenir Book"/>
              </a:rPr>
              <a:t>Usages des IA</a:t>
            </a:r>
            <a:br>
              <a:rPr lang="fr-FR" sz="4400">
                <a:latin typeface="Avenir Book"/>
              </a:rPr>
            </a:br>
            <a:r>
              <a:rPr lang="fr-FR" sz="4400">
                <a:latin typeface="Avenir Book"/>
              </a:rPr>
              <a:t>génératives à l’EPF</a:t>
            </a:r>
            <a:r>
              <a:rPr lang="fr-FR" sz="5000">
                <a:latin typeface="Avenir Book"/>
              </a:rPr>
              <a:t> »</a:t>
            </a:r>
            <a:endParaRPr lang="en-US" sz="5000"/>
          </a:p>
        </p:txBody>
      </p:sp>
      <p:pic>
        <p:nvPicPr>
          <p:cNvPr id="4" name="Picture 4">
            <a:extLst>
              <a:ext uri="{FF2B5EF4-FFF2-40B4-BE49-F238E27FC236}">
                <a16:creationId xmlns:a16="http://schemas.microsoft.com/office/drawing/2014/main" id="{15661346-5A1B-46F0-B3BD-469996C18EF5}"/>
              </a:ext>
            </a:extLst>
          </p:cNvPr>
          <p:cNvPicPr>
            <a:picLocks noChangeAspect="1"/>
          </p:cNvPicPr>
          <p:nvPr/>
        </p:nvPicPr>
        <p:blipFill>
          <a:blip r:embed="rId2"/>
          <a:stretch>
            <a:fillRect/>
          </a:stretch>
        </p:blipFill>
        <p:spPr>
          <a:xfrm>
            <a:off x="10299560" y="260539"/>
            <a:ext cx="1525728" cy="1382697"/>
          </a:xfrm>
          <a:prstGeom prst="rect">
            <a:avLst/>
          </a:prstGeom>
        </p:spPr>
      </p:pic>
    </p:spTree>
    <p:extLst>
      <p:ext uri="{BB962C8B-B14F-4D97-AF65-F5344CB8AC3E}">
        <p14:creationId xmlns:p14="http://schemas.microsoft.com/office/powerpoint/2010/main" val="1958274897"/>
      </p:ext>
    </p:extLst>
  </p:cSld>
  <p:clrMapOvr>
    <a:masterClrMapping/>
  </p:clrMapOvr>
  <p:transition spd="slow" advTm="3958">
    <p:pu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1">
            <a:extLst>
              <a:ext uri="{FF2B5EF4-FFF2-40B4-BE49-F238E27FC236}">
                <a16:creationId xmlns:a16="http://schemas.microsoft.com/office/drawing/2014/main" id="{ED64A43D-BB4F-4171-BEF3-86577B0FF8B1}"/>
              </a:ext>
            </a:extLst>
          </p:cNvPr>
          <p:cNvSpPr>
            <a:spLocks noGrp="1"/>
          </p:cNvSpPr>
          <p:nvPr>
            <p:ph type="title"/>
          </p:nvPr>
        </p:nvSpPr>
        <p:spPr>
          <a:xfrm>
            <a:off x="367819" y="280973"/>
            <a:ext cx="11259239" cy="925416"/>
          </a:xfrm>
        </p:spPr>
        <p:txBody>
          <a:bodyPr/>
          <a:lstStyle/>
          <a:p>
            <a:r>
              <a:rPr lang="fr-FR"/>
              <a:t>Retour d'expérience d'utilisation des IA génératives</a:t>
            </a:r>
          </a:p>
        </p:txBody>
      </p:sp>
      <p:sp>
        <p:nvSpPr>
          <p:cNvPr id="11" name="ZoneTexte 10">
            <a:extLst>
              <a:ext uri="{FF2B5EF4-FFF2-40B4-BE49-F238E27FC236}">
                <a16:creationId xmlns:a16="http://schemas.microsoft.com/office/drawing/2014/main" id="{9C6E52AA-A2DD-4600-80B4-9DB2B7B740DC}"/>
              </a:ext>
            </a:extLst>
          </p:cNvPr>
          <p:cNvSpPr txBox="1"/>
          <p:nvPr/>
        </p:nvSpPr>
        <p:spPr>
          <a:xfrm>
            <a:off x="612478" y="805855"/>
            <a:ext cx="7471661" cy="307777"/>
          </a:xfrm>
          <a:prstGeom prst="rect">
            <a:avLst/>
          </a:prstGeom>
          <a:noFill/>
        </p:spPr>
        <p:txBody>
          <a:bodyPr wrap="none" rtlCol="0">
            <a:spAutoFit/>
          </a:bodyPr>
          <a:lstStyle/>
          <a:p>
            <a:r>
              <a:rPr lang="fr-FR" sz="1400" b="0" i="0">
                <a:solidFill>
                  <a:srgbClr val="000000"/>
                </a:solidFill>
                <a:effectLst/>
              </a:rPr>
              <a:t> Quel est votre retour positif d'utilisation des IA génératives ? (Plusieurs réponses possibles)</a:t>
            </a:r>
            <a:endParaRPr lang="fr-FR" sz="1400"/>
          </a:p>
        </p:txBody>
      </p:sp>
      <p:graphicFrame>
        <p:nvGraphicFramePr>
          <p:cNvPr id="12" name="Graphique 11">
            <a:extLst>
              <a:ext uri="{FF2B5EF4-FFF2-40B4-BE49-F238E27FC236}">
                <a16:creationId xmlns:a16="http://schemas.microsoft.com/office/drawing/2014/main" id="{38CB431F-2EEB-4062-B3F0-26245ED9F4FA}"/>
              </a:ext>
            </a:extLst>
          </p:cNvPr>
          <p:cNvGraphicFramePr>
            <a:graphicFrameLocks/>
          </p:cNvGraphicFramePr>
          <p:nvPr>
            <p:extLst>
              <p:ext uri="{D42A27DB-BD31-4B8C-83A1-F6EECF244321}">
                <p14:modId xmlns:p14="http://schemas.microsoft.com/office/powerpoint/2010/main" val="3547782325"/>
              </p:ext>
            </p:extLst>
          </p:nvPr>
        </p:nvGraphicFramePr>
        <p:xfrm>
          <a:off x="909234" y="2516201"/>
          <a:ext cx="4946178" cy="3349745"/>
        </p:xfrm>
        <a:graphic>
          <a:graphicData uri="http://schemas.openxmlformats.org/drawingml/2006/chart">
            <c:chart xmlns:c="http://schemas.openxmlformats.org/drawingml/2006/chart" xmlns:r="http://schemas.openxmlformats.org/officeDocument/2006/relationships" r:id="rId2"/>
          </a:graphicData>
        </a:graphic>
      </p:graphicFrame>
      <p:sp>
        <p:nvSpPr>
          <p:cNvPr id="8" name="ZoneTexte 7">
            <a:extLst>
              <a:ext uri="{FF2B5EF4-FFF2-40B4-BE49-F238E27FC236}">
                <a16:creationId xmlns:a16="http://schemas.microsoft.com/office/drawing/2014/main" id="{796564C7-5B9F-4D93-9BFA-1C39D9C474F8}"/>
              </a:ext>
            </a:extLst>
          </p:cNvPr>
          <p:cNvSpPr txBox="1"/>
          <p:nvPr/>
        </p:nvSpPr>
        <p:spPr>
          <a:xfrm>
            <a:off x="1637657" y="1976651"/>
            <a:ext cx="3399905" cy="307777"/>
          </a:xfrm>
          <a:prstGeom prst="rect">
            <a:avLst/>
          </a:prstGeom>
          <a:solidFill>
            <a:srgbClr val="92D050"/>
          </a:solidFill>
        </p:spPr>
        <p:txBody>
          <a:bodyPr wrap="square" rtlCol="0">
            <a:spAutoFit/>
          </a:bodyPr>
          <a:lstStyle/>
          <a:p>
            <a:pPr algn="ctr"/>
            <a:r>
              <a:rPr lang="fr-FR" sz="1400">
                <a:solidFill>
                  <a:schemeClr val="bg1"/>
                </a:solidFill>
              </a:rPr>
              <a:t>RETOURS POSITIFS</a:t>
            </a:r>
          </a:p>
        </p:txBody>
      </p:sp>
      <p:sp>
        <p:nvSpPr>
          <p:cNvPr id="14" name="Rectangle : coins arrondis 13">
            <a:extLst>
              <a:ext uri="{FF2B5EF4-FFF2-40B4-BE49-F238E27FC236}">
                <a16:creationId xmlns:a16="http://schemas.microsoft.com/office/drawing/2014/main" id="{AA0B272B-71E2-4665-A888-1D6E273ACC67}"/>
              </a:ext>
            </a:extLst>
          </p:cNvPr>
          <p:cNvSpPr/>
          <p:nvPr/>
        </p:nvSpPr>
        <p:spPr>
          <a:xfrm>
            <a:off x="804131" y="2395433"/>
            <a:ext cx="5147781" cy="3606347"/>
          </a:xfrm>
          <a:prstGeom prst="roundRect">
            <a:avLst>
              <a:gd name="adj" fmla="val 7472"/>
            </a:avLst>
          </a:prstGeom>
          <a:noFill/>
          <a:ln w="63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 coins arrondis 14">
            <a:extLst>
              <a:ext uri="{FF2B5EF4-FFF2-40B4-BE49-F238E27FC236}">
                <a16:creationId xmlns:a16="http://schemas.microsoft.com/office/drawing/2014/main" id="{B41A5FBF-2147-4B4C-AB59-F806064DB7F0}"/>
              </a:ext>
            </a:extLst>
          </p:cNvPr>
          <p:cNvSpPr/>
          <p:nvPr/>
        </p:nvSpPr>
        <p:spPr>
          <a:xfrm>
            <a:off x="6284532" y="2382745"/>
            <a:ext cx="5147781" cy="3606347"/>
          </a:xfrm>
          <a:prstGeom prst="roundRect">
            <a:avLst>
              <a:gd name="adj" fmla="val 7472"/>
            </a:avLst>
          </a:prstGeom>
          <a:noFill/>
          <a:ln w="63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a:extLst>
              <a:ext uri="{FF2B5EF4-FFF2-40B4-BE49-F238E27FC236}">
                <a16:creationId xmlns:a16="http://schemas.microsoft.com/office/drawing/2014/main" id="{02DD1A63-EEC6-4B82-8401-FCA05E2BC444}"/>
              </a:ext>
            </a:extLst>
          </p:cNvPr>
          <p:cNvSpPr txBox="1"/>
          <p:nvPr/>
        </p:nvSpPr>
        <p:spPr>
          <a:xfrm>
            <a:off x="2259760" y="1610580"/>
            <a:ext cx="2384301" cy="369332"/>
          </a:xfrm>
          <a:prstGeom prst="rect">
            <a:avLst/>
          </a:prstGeom>
          <a:noFill/>
        </p:spPr>
        <p:txBody>
          <a:bodyPr wrap="square" rtlCol="0">
            <a:spAutoFit/>
          </a:bodyPr>
          <a:lstStyle/>
          <a:p>
            <a:r>
              <a:rPr lang="fr-FR">
                <a:solidFill>
                  <a:schemeClr val="bg1">
                    <a:lumMod val="50000"/>
                  </a:schemeClr>
                </a:solidFill>
              </a:rPr>
              <a:t>Enseignants (N=69)</a:t>
            </a:r>
          </a:p>
        </p:txBody>
      </p:sp>
      <p:sp>
        <p:nvSpPr>
          <p:cNvPr id="19" name="ZoneTexte 18">
            <a:extLst>
              <a:ext uri="{FF2B5EF4-FFF2-40B4-BE49-F238E27FC236}">
                <a16:creationId xmlns:a16="http://schemas.microsoft.com/office/drawing/2014/main" id="{DB7957BB-15B3-48A3-A098-3D8EDA32F6DA}"/>
              </a:ext>
            </a:extLst>
          </p:cNvPr>
          <p:cNvSpPr txBox="1"/>
          <p:nvPr/>
        </p:nvSpPr>
        <p:spPr>
          <a:xfrm>
            <a:off x="7694529" y="1610580"/>
            <a:ext cx="2384301" cy="369332"/>
          </a:xfrm>
          <a:prstGeom prst="rect">
            <a:avLst/>
          </a:prstGeom>
          <a:noFill/>
        </p:spPr>
        <p:txBody>
          <a:bodyPr wrap="square" rtlCol="0">
            <a:spAutoFit/>
          </a:bodyPr>
          <a:lstStyle/>
          <a:p>
            <a:pPr algn="ctr"/>
            <a:r>
              <a:rPr lang="fr-FR">
                <a:solidFill>
                  <a:schemeClr val="bg1">
                    <a:lumMod val="50000"/>
                  </a:schemeClr>
                </a:solidFill>
              </a:rPr>
              <a:t>Etudiants (N=253)</a:t>
            </a:r>
          </a:p>
        </p:txBody>
      </p:sp>
      <p:sp>
        <p:nvSpPr>
          <p:cNvPr id="20" name="ZoneTexte 19">
            <a:extLst>
              <a:ext uri="{FF2B5EF4-FFF2-40B4-BE49-F238E27FC236}">
                <a16:creationId xmlns:a16="http://schemas.microsoft.com/office/drawing/2014/main" id="{4CCA7FB0-6943-44DE-ADFA-EDB8E112DD3B}"/>
              </a:ext>
            </a:extLst>
          </p:cNvPr>
          <p:cNvSpPr txBox="1"/>
          <p:nvPr/>
        </p:nvSpPr>
        <p:spPr>
          <a:xfrm>
            <a:off x="7158469" y="1976651"/>
            <a:ext cx="3399905" cy="307777"/>
          </a:xfrm>
          <a:prstGeom prst="rect">
            <a:avLst/>
          </a:prstGeom>
          <a:solidFill>
            <a:srgbClr val="92D050"/>
          </a:solidFill>
        </p:spPr>
        <p:txBody>
          <a:bodyPr wrap="square" rtlCol="0">
            <a:spAutoFit/>
          </a:bodyPr>
          <a:lstStyle/>
          <a:p>
            <a:pPr algn="ctr"/>
            <a:r>
              <a:rPr lang="fr-FR" sz="1400">
                <a:solidFill>
                  <a:schemeClr val="bg1"/>
                </a:solidFill>
              </a:rPr>
              <a:t>RETOURS POSITIFS</a:t>
            </a:r>
          </a:p>
        </p:txBody>
      </p:sp>
      <p:graphicFrame>
        <p:nvGraphicFramePr>
          <p:cNvPr id="21" name="Graphique 20">
            <a:extLst>
              <a:ext uri="{FF2B5EF4-FFF2-40B4-BE49-F238E27FC236}">
                <a16:creationId xmlns:a16="http://schemas.microsoft.com/office/drawing/2014/main" id="{10D25247-4ACD-4953-BA51-E780A8DE61E1}"/>
              </a:ext>
            </a:extLst>
          </p:cNvPr>
          <p:cNvGraphicFramePr>
            <a:graphicFrameLocks/>
          </p:cNvGraphicFramePr>
          <p:nvPr>
            <p:extLst>
              <p:ext uri="{D42A27DB-BD31-4B8C-83A1-F6EECF244321}">
                <p14:modId xmlns:p14="http://schemas.microsoft.com/office/powerpoint/2010/main" val="3006507675"/>
              </p:ext>
            </p:extLst>
          </p:nvPr>
        </p:nvGraphicFramePr>
        <p:xfrm>
          <a:off x="6344530" y="2527892"/>
          <a:ext cx="4950936" cy="340144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9014319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1">
            <a:extLst>
              <a:ext uri="{FF2B5EF4-FFF2-40B4-BE49-F238E27FC236}">
                <a16:creationId xmlns:a16="http://schemas.microsoft.com/office/drawing/2014/main" id="{ED64A43D-BB4F-4171-BEF3-86577B0FF8B1}"/>
              </a:ext>
            </a:extLst>
          </p:cNvPr>
          <p:cNvSpPr>
            <a:spLocks noGrp="1"/>
          </p:cNvSpPr>
          <p:nvPr>
            <p:ph type="title"/>
          </p:nvPr>
        </p:nvSpPr>
        <p:spPr>
          <a:xfrm>
            <a:off x="367819" y="280973"/>
            <a:ext cx="11259239" cy="925416"/>
          </a:xfrm>
        </p:spPr>
        <p:txBody>
          <a:bodyPr/>
          <a:lstStyle/>
          <a:p>
            <a:r>
              <a:rPr lang="fr-FR"/>
              <a:t>Retour d'expérience d'utilisation des IA génératives</a:t>
            </a:r>
          </a:p>
        </p:txBody>
      </p:sp>
      <p:sp>
        <p:nvSpPr>
          <p:cNvPr id="11" name="ZoneTexte 10">
            <a:extLst>
              <a:ext uri="{FF2B5EF4-FFF2-40B4-BE49-F238E27FC236}">
                <a16:creationId xmlns:a16="http://schemas.microsoft.com/office/drawing/2014/main" id="{9C6E52AA-A2DD-4600-80B4-9DB2B7B740DC}"/>
              </a:ext>
            </a:extLst>
          </p:cNvPr>
          <p:cNvSpPr txBox="1"/>
          <p:nvPr/>
        </p:nvSpPr>
        <p:spPr>
          <a:xfrm>
            <a:off x="612478" y="805855"/>
            <a:ext cx="5102422" cy="307777"/>
          </a:xfrm>
          <a:prstGeom prst="rect">
            <a:avLst/>
          </a:prstGeom>
          <a:noFill/>
        </p:spPr>
        <p:txBody>
          <a:bodyPr wrap="none" lIns="91440" tIns="45720" rIns="91440" bIns="45720" rtlCol="0" anchor="t">
            <a:spAutoFit/>
          </a:bodyPr>
          <a:lstStyle/>
          <a:p>
            <a:r>
              <a:rPr lang="fr-FR" sz="1400" dirty="0">
                <a:solidFill>
                  <a:srgbClr val="000000"/>
                </a:solidFill>
              </a:rPr>
              <a:t> </a:t>
            </a:r>
            <a:r>
              <a:rPr lang="fr-FR" sz="1400" b="0" i="0" dirty="0">
                <a:solidFill>
                  <a:srgbClr val="000000"/>
                </a:solidFill>
                <a:effectLst/>
              </a:rPr>
              <a:t>Quel est votre retour négatif d'utilisation des IA génératives ? </a:t>
            </a:r>
            <a:endParaRPr lang="fr-FR" sz="1400" dirty="0"/>
          </a:p>
        </p:txBody>
      </p:sp>
      <p:graphicFrame>
        <p:nvGraphicFramePr>
          <p:cNvPr id="17" name="Graphique 16">
            <a:extLst>
              <a:ext uri="{FF2B5EF4-FFF2-40B4-BE49-F238E27FC236}">
                <a16:creationId xmlns:a16="http://schemas.microsoft.com/office/drawing/2014/main" id="{298B5DBE-CE8A-4B5C-91C6-15A27CF6C04E}"/>
              </a:ext>
            </a:extLst>
          </p:cNvPr>
          <p:cNvGraphicFramePr>
            <a:graphicFrameLocks/>
          </p:cNvGraphicFramePr>
          <p:nvPr>
            <p:extLst>
              <p:ext uri="{D42A27DB-BD31-4B8C-83A1-F6EECF244321}">
                <p14:modId xmlns:p14="http://schemas.microsoft.com/office/powerpoint/2010/main" val="1175188518"/>
              </p:ext>
            </p:extLst>
          </p:nvPr>
        </p:nvGraphicFramePr>
        <p:xfrm>
          <a:off x="878019" y="2699374"/>
          <a:ext cx="5147781" cy="3051003"/>
        </p:xfrm>
        <a:graphic>
          <a:graphicData uri="http://schemas.openxmlformats.org/drawingml/2006/chart">
            <c:chart xmlns:c="http://schemas.openxmlformats.org/drawingml/2006/chart" xmlns:r="http://schemas.openxmlformats.org/officeDocument/2006/relationships" r:id="rId2"/>
          </a:graphicData>
        </a:graphic>
      </p:graphicFrame>
      <p:sp>
        <p:nvSpPr>
          <p:cNvPr id="18" name="ZoneTexte 17">
            <a:extLst>
              <a:ext uri="{FF2B5EF4-FFF2-40B4-BE49-F238E27FC236}">
                <a16:creationId xmlns:a16="http://schemas.microsoft.com/office/drawing/2014/main" id="{DB58A222-34B6-4AB5-9DD8-08CC643D7745}"/>
              </a:ext>
            </a:extLst>
          </p:cNvPr>
          <p:cNvSpPr txBox="1"/>
          <p:nvPr/>
        </p:nvSpPr>
        <p:spPr>
          <a:xfrm>
            <a:off x="1637657" y="1976651"/>
            <a:ext cx="3399905" cy="307777"/>
          </a:xfrm>
          <a:prstGeom prst="rect">
            <a:avLst/>
          </a:prstGeom>
          <a:solidFill>
            <a:srgbClr val="FF0000"/>
          </a:solidFill>
        </p:spPr>
        <p:txBody>
          <a:bodyPr wrap="square" rtlCol="0">
            <a:spAutoFit/>
          </a:bodyPr>
          <a:lstStyle/>
          <a:p>
            <a:pPr algn="ctr"/>
            <a:r>
              <a:rPr lang="fr-FR" sz="1400">
                <a:solidFill>
                  <a:schemeClr val="bg1"/>
                </a:solidFill>
              </a:rPr>
              <a:t>RETOURS NEGATIFS</a:t>
            </a:r>
          </a:p>
        </p:txBody>
      </p:sp>
      <p:sp>
        <p:nvSpPr>
          <p:cNvPr id="19" name="Rectangle : coins arrondis 18">
            <a:extLst>
              <a:ext uri="{FF2B5EF4-FFF2-40B4-BE49-F238E27FC236}">
                <a16:creationId xmlns:a16="http://schemas.microsoft.com/office/drawing/2014/main" id="{A1DBF1B8-98C2-4DED-B938-2ABE1586EEC5}"/>
              </a:ext>
            </a:extLst>
          </p:cNvPr>
          <p:cNvSpPr/>
          <p:nvPr/>
        </p:nvSpPr>
        <p:spPr>
          <a:xfrm>
            <a:off x="804131" y="2395433"/>
            <a:ext cx="5147781" cy="3606347"/>
          </a:xfrm>
          <a:prstGeom prst="roundRect">
            <a:avLst>
              <a:gd name="adj" fmla="val 7472"/>
            </a:avLst>
          </a:prstGeom>
          <a:noFill/>
          <a:ln w="63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 coins arrondis 19">
            <a:extLst>
              <a:ext uri="{FF2B5EF4-FFF2-40B4-BE49-F238E27FC236}">
                <a16:creationId xmlns:a16="http://schemas.microsoft.com/office/drawing/2014/main" id="{BEDF1774-1374-47EA-9EA3-1643E5E60D25}"/>
              </a:ext>
            </a:extLst>
          </p:cNvPr>
          <p:cNvSpPr/>
          <p:nvPr/>
        </p:nvSpPr>
        <p:spPr>
          <a:xfrm>
            <a:off x="6284532" y="2382745"/>
            <a:ext cx="5147781" cy="3606347"/>
          </a:xfrm>
          <a:prstGeom prst="roundRect">
            <a:avLst>
              <a:gd name="adj" fmla="val 7472"/>
            </a:avLst>
          </a:prstGeom>
          <a:noFill/>
          <a:ln w="63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a:extLst>
              <a:ext uri="{FF2B5EF4-FFF2-40B4-BE49-F238E27FC236}">
                <a16:creationId xmlns:a16="http://schemas.microsoft.com/office/drawing/2014/main" id="{D3FCFAC8-46F3-464B-8495-4788D8707F81}"/>
              </a:ext>
            </a:extLst>
          </p:cNvPr>
          <p:cNvSpPr txBox="1"/>
          <p:nvPr/>
        </p:nvSpPr>
        <p:spPr>
          <a:xfrm>
            <a:off x="2259760" y="1610580"/>
            <a:ext cx="2384301" cy="369332"/>
          </a:xfrm>
          <a:prstGeom prst="rect">
            <a:avLst/>
          </a:prstGeom>
          <a:noFill/>
        </p:spPr>
        <p:txBody>
          <a:bodyPr wrap="square" rtlCol="0">
            <a:spAutoFit/>
          </a:bodyPr>
          <a:lstStyle/>
          <a:p>
            <a:r>
              <a:rPr lang="fr-FR">
                <a:solidFill>
                  <a:schemeClr val="bg1">
                    <a:lumMod val="50000"/>
                  </a:schemeClr>
                </a:solidFill>
              </a:rPr>
              <a:t>Enseignants (N=69)</a:t>
            </a:r>
          </a:p>
        </p:txBody>
      </p:sp>
      <p:sp>
        <p:nvSpPr>
          <p:cNvPr id="22" name="ZoneTexte 21">
            <a:extLst>
              <a:ext uri="{FF2B5EF4-FFF2-40B4-BE49-F238E27FC236}">
                <a16:creationId xmlns:a16="http://schemas.microsoft.com/office/drawing/2014/main" id="{E317FA77-76BE-434C-8884-DC45A78FE5D1}"/>
              </a:ext>
            </a:extLst>
          </p:cNvPr>
          <p:cNvSpPr txBox="1"/>
          <p:nvPr/>
        </p:nvSpPr>
        <p:spPr>
          <a:xfrm>
            <a:off x="7694529" y="1610580"/>
            <a:ext cx="2384301" cy="369332"/>
          </a:xfrm>
          <a:prstGeom prst="rect">
            <a:avLst/>
          </a:prstGeom>
          <a:noFill/>
        </p:spPr>
        <p:txBody>
          <a:bodyPr wrap="square" rtlCol="0">
            <a:spAutoFit/>
          </a:bodyPr>
          <a:lstStyle/>
          <a:p>
            <a:pPr algn="ctr"/>
            <a:r>
              <a:rPr lang="fr-FR">
                <a:solidFill>
                  <a:schemeClr val="bg1">
                    <a:lumMod val="50000"/>
                  </a:schemeClr>
                </a:solidFill>
              </a:rPr>
              <a:t>Etudiants (N=253)</a:t>
            </a:r>
          </a:p>
        </p:txBody>
      </p:sp>
      <p:sp>
        <p:nvSpPr>
          <p:cNvPr id="23" name="ZoneTexte 22">
            <a:extLst>
              <a:ext uri="{FF2B5EF4-FFF2-40B4-BE49-F238E27FC236}">
                <a16:creationId xmlns:a16="http://schemas.microsoft.com/office/drawing/2014/main" id="{AF1AAE8A-179F-4E4A-8BFF-6C90B6F9B497}"/>
              </a:ext>
            </a:extLst>
          </p:cNvPr>
          <p:cNvSpPr txBox="1"/>
          <p:nvPr/>
        </p:nvSpPr>
        <p:spPr>
          <a:xfrm>
            <a:off x="7158469" y="1976651"/>
            <a:ext cx="3399905" cy="307777"/>
          </a:xfrm>
          <a:prstGeom prst="rect">
            <a:avLst/>
          </a:prstGeom>
          <a:solidFill>
            <a:srgbClr val="FF0000"/>
          </a:solidFill>
        </p:spPr>
        <p:txBody>
          <a:bodyPr wrap="square" rtlCol="0">
            <a:spAutoFit/>
          </a:bodyPr>
          <a:lstStyle/>
          <a:p>
            <a:pPr algn="ctr"/>
            <a:r>
              <a:rPr lang="fr-FR" sz="1400">
                <a:solidFill>
                  <a:schemeClr val="bg1"/>
                </a:solidFill>
              </a:rPr>
              <a:t>RETOURS NEGATIFS</a:t>
            </a:r>
          </a:p>
        </p:txBody>
      </p:sp>
      <p:graphicFrame>
        <p:nvGraphicFramePr>
          <p:cNvPr id="24" name="Graphique 23">
            <a:extLst>
              <a:ext uri="{FF2B5EF4-FFF2-40B4-BE49-F238E27FC236}">
                <a16:creationId xmlns:a16="http://schemas.microsoft.com/office/drawing/2014/main" id="{6C62311C-2470-4B12-B982-9D93C8E4C92E}"/>
              </a:ext>
            </a:extLst>
          </p:cNvPr>
          <p:cNvGraphicFramePr>
            <a:graphicFrameLocks/>
          </p:cNvGraphicFramePr>
          <p:nvPr>
            <p:extLst>
              <p:ext uri="{D42A27DB-BD31-4B8C-83A1-F6EECF244321}">
                <p14:modId xmlns:p14="http://schemas.microsoft.com/office/powerpoint/2010/main" val="1415996830"/>
              </p:ext>
            </p:extLst>
          </p:nvPr>
        </p:nvGraphicFramePr>
        <p:xfrm>
          <a:off x="6320063" y="2408133"/>
          <a:ext cx="5051751" cy="3476951"/>
        </p:xfrm>
        <a:graphic>
          <a:graphicData uri="http://schemas.openxmlformats.org/drawingml/2006/chart">
            <c:chart xmlns:c="http://schemas.openxmlformats.org/drawingml/2006/chart" xmlns:r="http://schemas.openxmlformats.org/officeDocument/2006/relationships" r:id="rId3"/>
          </a:graphicData>
        </a:graphic>
      </p:graphicFrame>
      <p:sp>
        <p:nvSpPr>
          <p:cNvPr id="2" name="ZoneTexte 1">
            <a:extLst>
              <a:ext uri="{FF2B5EF4-FFF2-40B4-BE49-F238E27FC236}">
                <a16:creationId xmlns:a16="http://schemas.microsoft.com/office/drawing/2014/main" id="{0D845AFB-E5A9-E591-101A-6610AAD3A979}"/>
              </a:ext>
            </a:extLst>
          </p:cNvPr>
          <p:cNvSpPr txBox="1"/>
          <p:nvPr/>
        </p:nvSpPr>
        <p:spPr>
          <a:xfrm>
            <a:off x="3188763" y="1204997"/>
            <a:ext cx="5811143" cy="307777"/>
          </a:xfrm>
          <a:prstGeom prst="rect">
            <a:avLst/>
          </a:prstGeom>
          <a:noFill/>
        </p:spPr>
        <p:txBody>
          <a:bodyPr wrap="none" lIns="91440" tIns="45720" rIns="91440" bIns="45720" rtlCol="0" anchor="t">
            <a:spAutoFit/>
          </a:bodyPr>
          <a:lstStyle/>
          <a:p>
            <a:r>
              <a:rPr lang="fr-FR" sz="1400" dirty="0">
                <a:solidFill>
                  <a:srgbClr val="000000"/>
                </a:solidFill>
              </a:rPr>
              <a:t>Différentes options de réponses entre les enseignants et les étudiants  </a:t>
            </a:r>
            <a:endParaRPr lang="fr-FR" sz="1400" dirty="0"/>
          </a:p>
        </p:txBody>
      </p:sp>
    </p:spTree>
    <p:extLst>
      <p:ext uri="{BB962C8B-B14F-4D97-AF65-F5344CB8AC3E}">
        <p14:creationId xmlns:p14="http://schemas.microsoft.com/office/powerpoint/2010/main" val="4119860157"/>
      </p:ext>
    </p:extLst>
  </p:cSld>
  <p:clrMapOvr>
    <a:masterClrMapping/>
  </p:clrMapOvr>
  <mc:AlternateContent xmlns:mc="http://schemas.openxmlformats.org/markup-compatibility/2006">
    <mc:Choice xmlns:p14="http://schemas.microsoft.com/office/powerpoint/2010/main" Requires="p14">
      <p:transition spd="med" p14:dur="700" advTm="15542">
        <p:fade/>
      </p:transition>
    </mc:Choice>
    <mc:Fallback>
      <p:transition spd="med" advTm="15542">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82BCE73B-ECBE-42AE-B99E-DAA245B6BEA9}"/>
              </a:ext>
            </a:extLst>
          </p:cNvPr>
          <p:cNvSpPr>
            <a:spLocks noGrp="1"/>
          </p:cNvSpPr>
          <p:nvPr>
            <p:ph type="title"/>
          </p:nvPr>
        </p:nvSpPr>
        <p:spPr>
          <a:xfrm>
            <a:off x="367819" y="280973"/>
            <a:ext cx="11259239" cy="925416"/>
          </a:xfrm>
        </p:spPr>
        <p:txBody>
          <a:bodyPr/>
          <a:lstStyle/>
          <a:p>
            <a:r>
              <a:rPr lang="fr-FR"/>
              <a:t>Fréquence d'utilisation des IA génératives</a:t>
            </a:r>
          </a:p>
        </p:txBody>
      </p:sp>
      <p:sp>
        <p:nvSpPr>
          <p:cNvPr id="8" name="ZoneTexte 7">
            <a:extLst>
              <a:ext uri="{FF2B5EF4-FFF2-40B4-BE49-F238E27FC236}">
                <a16:creationId xmlns:a16="http://schemas.microsoft.com/office/drawing/2014/main" id="{CB69A4F9-6D92-4B98-B174-F6C62D3A0818}"/>
              </a:ext>
            </a:extLst>
          </p:cNvPr>
          <p:cNvSpPr txBox="1"/>
          <p:nvPr/>
        </p:nvSpPr>
        <p:spPr>
          <a:xfrm>
            <a:off x="612478" y="805855"/>
            <a:ext cx="2428614" cy="307777"/>
          </a:xfrm>
          <a:prstGeom prst="rect">
            <a:avLst/>
          </a:prstGeom>
          <a:noFill/>
        </p:spPr>
        <p:txBody>
          <a:bodyPr wrap="none" rtlCol="0">
            <a:spAutoFit/>
          </a:bodyPr>
          <a:lstStyle/>
          <a:p>
            <a:r>
              <a:rPr lang="fr-FR" sz="1400" b="0" i="0">
                <a:solidFill>
                  <a:srgbClr val="000000"/>
                </a:solidFill>
                <a:effectLst/>
              </a:rPr>
              <a:t> J'utilise les IA génératives...</a:t>
            </a:r>
            <a:endParaRPr lang="fr-FR" sz="1400"/>
          </a:p>
        </p:txBody>
      </p:sp>
      <p:graphicFrame>
        <p:nvGraphicFramePr>
          <p:cNvPr id="12" name="Graphique 11">
            <a:extLst>
              <a:ext uri="{FF2B5EF4-FFF2-40B4-BE49-F238E27FC236}">
                <a16:creationId xmlns:a16="http://schemas.microsoft.com/office/drawing/2014/main" id="{9D89D77E-E3E4-4401-ABEF-6BDA0D16DC48}"/>
              </a:ext>
            </a:extLst>
          </p:cNvPr>
          <p:cNvGraphicFramePr>
            <a:graphicFrameLocks/>
          </p:cNvGraphicFramePr>
          <p:nvPr>
            <p:extLst>
              <p:ext uri="{D42A27DB-BD31-4B8C-83A1-F6EECF244321}">
                <p14:modId xmlns:p14="http://schemas.microsoft.com/office/powerpoint/2010/main" val="3787650265"/>
              </p:ext>
            </p:extLst>
          </p:nvPr>
        </p:nvGraphicFramePr>
        <p:xfrm>
          <a:off x="471511" y="2029766"/>
          <a:ext cx="5483522" cy="2989747"/>
        </p:xfrm>
        <a:graphic>
          <a:graphicData uri="http://schemas.openxmlformats.org/drawingml/2006/chart">
            <c:chart xmlns:c="http://schemas.openxmlformats.org/drawingml/2006/chart" xmlns:r="http://schemas.openxmlformats.org/officeDocument/2006/relationships" r:id="rId3"/>
          </a:graphicData>
        </a:graphic>
      </p:graphicFrame>
      <p:sp>
        <p:nvSpPr>
          <p:cNvPr id="13" name="ZoneTexte 12">
            <a:extLst>
              <a:ext uri="{FF2B5EF4-FFF2-40B4-BE49-F238E27FC236}">
                <a16:creationId xmlns:a16="http://schemas.microsoft.com/office/drawing/2014/main" id="{5F7FA9BD-A08B-4876-950D-6A500ED6B501}"/>
              </a:ext>
            </a:extLst>
          </p:cNvPr>
          <p:cNvSpPr txBox="1"/>
          <p:nvPr/>
        </p:nvSpPr>
        <p:spPr>
          <a:xfrm>
            <a:off x="960686" y="5248129"/>
            <a:ext cx="4834669" cy="1200329"/>
          </a:xfrm>
          <a:prstGeom prst="rect">
            <a:avLst/>
          </a:prstGeom>
          <a:solidFill>
            <a:schemeClr val="bg1">
              <a:lumMod val="95000"/>
            </a:schemeClr>
          </a:solidFill>
        </p:spPr>
        <p:txBody>
          <a:bodyPr wrap="square" rtlCol="0">
            <a:spAutoFit/>
          </a:bodyPr>
          <a:lstStyle/>
          <a:p>
            <a:r>
              <a:rPr lang="fr-FR" sz="900">
                <a:solidFill>
                  <a:schemeClr val="tx1">
                    <a:lumMod val="65000"/>
                    <a:lumOff val="35000"/>
                  </a:schemeClr>
                </a:solidFill>
              </a:rPr>
              <a:t>La majorité des enseignants qui ne se servent pas d'IA générative le justifient par : </a:t>
            </a:r>
          </a:p>
          <a:p>
            <a:endParaRPr lang="fr-FR" sz="900">
              <a:solidFill>
                <a:schemeClr val="tx1">
                  <a:lumMod val="65000"/>
                  <a:lumOff val="35000"/>
                </a:schemeClr>
              </a:solidFill>
            </a:endParaRPr>
          </a:p>
          <a:p>
            <a:pPr marL="171450" indent="-171450">
              <a:buFont typeface="Arial" panose="020B0604020202020204" pitchFamily="34" charset="0"/>
              <a:buChar char="•"/>
            </a:pPr>
            <a:r>
              <a:rPr lang="fr-FR" sz="900">
                <a:solidFill>
                  <a:schemeClr val="tx1">
                    <a:lumMod val="65000"/>
                    <a:lumOff val="35000"/>
                  </a:schemeClr>
                </a:solidFill>
              </a:rPr>
              <a:t>Manque de nécessité perçu dans leur pédagogie, </a:t>
            </a:r>
          </a:p>
          <a:p>
            <a:pPr marL="171450" indent="-171450">
              <a:buFont typeface="Arial" panose="020B0604020202020204" pitchFamily="34" charset="0"/>
              <a:buChar char="•"/>
            </a:pPr>
            <a:r>
              <a:rPr lang="fr-FR" sz="900">
                <a:solidFill>
                  <a:schemeClr val="tx1">
                    <a:lumMod val="65000"/>
                    <a:lumOff val="35000"/>
                  </a:schemeClr>
                </a:solidFill>
              </a:rPr>
              <a:t>Des préoccupations sur la gestion des données, </a:t>
            </a:r>
          </a:p>
          <a:p>
            <a:pPr marL="171450" indent="-171450">
              <a:buFont typeface="Arial" panose="020B0604020202020204" pitchFamily="34" charset="0"/>
              <a:buChar char="•"/>
            </a:pPr>
            <a:r>
              <a:rPr lang="fr-FR" sz="900">
                <a:solidFill>
                  <a:schemeClr val="tx1">
                    <a:lumMod val="65000"/>
                    <a:lumOff val="35000"/>
                  </a:schemeClr>
                </a:solidFill>
              </a:rPr>
              <a:t>Manque de compétences et de ressources pour intégrer efficacement cette technologie dans leur enseignement. </a:t>
            </a:r>
          </a:p>
          <a:p>
            <a:pPr marL="171450" indent="-171450">
              <a:buFont typeface="Arial" panose="020B0604020202020204" pitchFamily="34" charset="0"/>
              <a:buChar char="•"/>
            </a:pPr>
            <a:r>
              <a:rPr lang="fr-FR" sz="900">
                <a:solidFill>
                  <a:schemeClr val="tx1">
                    <a:lumMod val="65000"/>
                    <a:lumOff val="35000"/>
                  </a:schemeClr>
                </a:solidFill>
              </a:rPr>
              <a:t>L'efficacité traditionnelle et les méthodes éprouvées dominent encore dans leur préférence pédagogique.</a:t>
            </a:r>
          </a:p>
        </p:txBody>
      </p:sp>
      <p:sp>
        <p:nvSpPr>
          <p:cNvPr id="10" name="Rectangle : coins arrondis 9">
            <a:extLst>
              <a:ext uri="{FF2B5EF4-FFF2-40B4-BE49-F238E27FC236}">
                <a16:creationId xmlns:a16="http://schemas.microsoft.com/office/drawing/2014/main" id="{6EA1028A-C2E9-4F60-B128-1CB6C0C896F3}"/>
              </a:ext>
            </a:extLst>
          </p:cNvPr>
          <p:cNvSpPr/>
          <p:nvPr/>
        </p:nvSpPr>
        <p:spPr>
          <a:xfrm>
            <a:off x="804131" y="1658834"/>
            <a:ext cx="5147781" cy="3373368"/>
          </a:xfrm>
          <a:prstGeom prst="roundRect">
            <a:avLst>
              <a:gd name="adj" fmla="val 7472"/>
            </a:avLst>
          </a:prstGeom>
          <a:noFill/>
          <a:ln w="63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 coins arrondis 10">
            <a:extLst>
              <a:ext uri="{FF2B5EF4-FFF2-40B4-BE49-F238E27FC236}">
                <a16:creationId xmlns:a16="http://schemas.microsoft.com/office/drawing/2014/main" id="{CFBF2BD2-2E1D-4240-BB4D-AD2D074EF86F}"/>
              </a:ext>
            </a:extLst>
          </p:cNvPr>
          <p:cNvSpPr/>
          <p:nvPr/>
        </p:nvSpPr>
        <p:spPr>
          <a:xfrm>
            <a:off x="6284532" y="1646146"/>
            <a:ext cx="5147781" cy="3373368"/>
          </a:xfrm>
          <a:prstGeom prst="roundRect">
            <a:avLst>
              <a:gd name="adj" fmla="val 7472"/>
            </a:avLst>
          </a:prstGeom>
          <a:noFill/>
          <a:ln w="63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a:extLst>
              <a:ext uri="{FF2B5EF4-FFF2-40B4-BE49-F238E27FC236}">
                <a16:creationId xmlns:a16="http://schemas.microsoft.com/office/drawing/2014/main" id="{2AD18261-B8DF-4D0A-97FF-ECB7E8016539}"/>
              </a:ext>
            </a:extLst>
          </p:cNvPr>
          <p:cNvSpPr txBox="1"/>
          <p:nvPr/>
        </p:nvSpPr>
        <p:spPr>
          <a:xfrm>
            <a:off x="2259760" y="1280380"/>
            <a:ext cx="2384301" cy="369332"/>
          </a:xfrm>
          <a:prstGeom prst="rect">
            <a:avLst/>
          </a:prstGeom>
          <a:noFill/>
        </p:spPr>
        <p:txBody>
          <a:bodyPr wrap="square" rtlCol="0">
            <a:spAutoFit/>
          </a:bodyPr>
          <a:lstStyle/>
          <a:p>
            <a:r>
              <a:rPr lang="fr-FR">
                <a:solidFill>
                  <a:schemeClr val="bg1">
                    <a:lumMod val="50000"/>
                  </a:schemeClr>
                </a:solidFill>
              </a:rPr>
              <a:t>Enseignants (N=69)</a:t>
            </a:r>
          </a:p>
        </p:txBody>
      </p:sp>
      <p:sp>
        <p:nvSpPr>
          <p:cNvPr id="15" name="ZoneTexte 14">
            <a:extLst>
              <a:ext uri="{FF2B5EF4-FFF2-40B4-BE49-F238E27FC236}">
                <a16:creationId xmlns:a16="http://schemas.microsoft.com/office/drawing/2014/main" id="{B6DBA929-85C2-4CBD-ADA8-51667090A0E4}"/>
              </a:ext>
            </a:extLst>
          </p:cNvPr>
          <p:cNvSpPr txBox="1"/>
          <p:nvPr/>
        </p:nvSpPr>
        <p:spPr>
          <a:xfrm>
            <a:off x="7694529" y="1280380"/>
            <a:ext cx="2384301" cy="369332"/>
          </a:xfrm>
          <a:prstGeom prst="rect">
            <a:avLst/>
          </a:prstGeom>
          <a:noFill/>
        </p:spPr>
        <p:txBody>
          <a:bodyPr wrap="square" rtlCol="0">
            <a:spAutoFit/>
          </a:bodyPr>
          <a:lstStyle/>
          <a:p>
            <a:pPr algn="ctr"/>
            <a:r>
              <a:rPr lang="fr-FR">
                <a:solidFill>
                  <a:schemeClr val="bg1">
                    <a:lumMod val="50000"/>
                  </a:schemeClr>
                </a:solidFill>
              </a:rPr>
              <a:t>Etudiants (N=253)</a:t>
            </a:r>
          </a:p>
        </p:txBody>
      </p:sp>
      <p:graphicFrame>
        <p:nvGraphicFramePr>
          <p:cNvPr id="16" name="Graphique 15">
            <a:extLst>
              <a:ext uri="{FF2B5EF4-FFF2-40B4-BE49-F238E27FC236}">
                <a16:creationId xmlns:a16="http://schemas.microsoft.com/office/drawing/2014/main" id="{1C3A65BA-D2C6-4070-82C2-4CBE3C519E7D}"/>
              </a:ext>
            </a:extLst>
          </p:cNvPr>
          <p:cNvGraphicFramePr>
            <a:graphicFrameLocks/>
          </p:cNvGraphicFramePr>
          <p:nvPr>
            <p:extLst>
              <p:ext uri="{D42A27DB-BD31-4B8C-83A1-F6EECF244321}">
                <p14:modId xmlns:p14="http://schemas.microsoft.com/office/powerpoint/2010/main" val="3742941112"/>
              </p:ext>
            </p:extLst>
          </p:nvPr>
        </p:nvGraphicFramePr>
        <p:xfrm>
          <a:off x="5968888" y="1648785"/>
          <a:ext cx="5678266" cy="3344641"/>
        </p:xfrm>
        <a:graphic>
          <a:graphicData uri="http://schemas.openxmlformats.org/drawingml/2006/chart">
            <c:chart xmlns:c="http://schemas.openxmlformats.org/drawingml/2006/chart" xmlns:r="http://schemas.openxmlformats.org/officeDocument/2006/relationships" r:id="rId4"/>
          </a:graphicData>
        </a:graphic>
      </p:graphicFrame>
      <p:pic>
        <p:nvPicPr>
          <p:cNvPr id="17" name="Image 16">
            <a:extLst>
              <a:ext uri="{FF2B5EF4-FFF2-40B4-BE49-F238E27FC236}">
                <a16:creationId xmlns:a16="http://schemas.microsoft.com/office/drawing/2014/main" id="{F1C63851-6931-45B2-A9F1-48834E3ACCF6}"/>
              </a:ext>
            </a:extLst>
          </p:cNvPr>
          <p:cNvPicPr>
            <a:picLocks noChangeAspect="1"/>
          </p:cNvPicPr>
          <p:nvPr/>
        </p:nvPicPr>
        <p:blipFill>
          <a:blip r:embed="rId5"/>
          <a:stretch>
            <a:fillRect/>
          </a:stretch>
        </p:blipFill>
        <p:spPr>
          <a:xfrm>
            <a:off x="3982266" y="1838435"/>
            <a:ext cx="1828800" cy="1076325"/>
          </a:xfrm>
          <a:prstGeom prst="rect">
            <a:avLst/>
          </a:prstGeom>
        </p:spPr>
      </p:pic>
      <p:pic>
        <p:nvPicPr>
          <p:cNvPr id="18" name="Image 17">
            <a:extLst>
              <a:ext uri="{FF2B5EF4-FFF2-40B4-BE49-F238E27FC236}">
                <a16:creationId xmlns:a16="http://schemas.microsoft.com/office/drawing/2014/main" id="{4EFF3E8C-EFFF-46E0-B8E3-02482C7FBEC3}"/>
              </a:ext>
            </a:extLst>
          </p:cNvPr>
          <p:cNvPicPr>
            <a:picLocks noChangeAspect="1"/>
          </p:cNvPicPr>
          <p:nvPr/>
        </p:nvPicPr>
        <p:blipFill>
          <a:blip r:embed="rId5"/>
          <a:stretch>
            <a:fillRect/>
          </a:stretch>
        </p:blipFill>
        <p:spPr>
          <a:xfrm>
            <a:off x="9438940" y="1801920"/>
            <a:ext cx="1828800" cy="1076325"/>
          </a:xfrm>
          <a:prstGeom prst="rect">
            <a:avLst/>
          </a:prstGeom>
        </p:spPr>
      </p:pic>
      <p:sp>
        <p:nvSpPr>
          <p:cNvPr id="19" name="ZoneTexte 18">
            <a:extLst>
              <a:ext uri="{FF2B5EF4-FFF2-40B4-BE49-F238E27FC236}">
                <a16:creationId xmlns:a16="http://schemas.microsoft.com/office/drawing/2014/main" id="{6E60C429-DEA6-410C-9588-322598EB6F9B}"/>
              </a:ext>
            </a:extLst>
          </p:cNvPr>
          <p:cNvSpPr txBox="1"/>
          <p:nvPr/>
        </p:nvSpPr>
        <p:spPr>
          <a:xfrm>
            <a:off x="6456401" y="5245322"/>
            <a:ext cx="4925112" cy="1200329"/>
          </a:xfrm>
          <a:prstGeom prst="rect">
            <a:avLst/>
          </a:prstGeom>
          <a:solidFill>
            <a:schemeClr val="bg1">
              <a:lumMod val="95000"/>
            </a:schemeClr>
          </a:solidFill>
        </p:spPr>
        <p:txBody>
          <a:bodyPr wrap="square" rtlCol="0">
            <a:spAutoFit/>
          </a:bodyPr>
          <a:lstStyle/>
          <a:p>
            <a:r>
              <a:rPr lang="fr-FR" sz="900">
                <a:solidFill>
                  <a:schemeClr val="tx1">
                    <a:lumMod val="65000"/>
                    <a:lumOff val="35000"/>
                  </a:schemeClr>
                </a:solidFill>
              </a:rPr>
              <a:t>Les étudiants qui ont répondu "jamais", ont indiqué pourquoi :</a:t>
            </a:r>
          </a:p>
          <a:p>
            <a:endParaRPr lang="fr-FR" sz="900">
              <a:solidFill>
                <a:schemeClr val="tx1">
                  <a:lumMod val="65000"/>
                  <a:lumOff val="35000"/>
                </a:schemeClr>
              </a:solidFill>
            </a:endParaRPr>
          </a:p>
          <a:p>
            <a:pPr marL="171450" indent="-171450">
              <a:buFont typeface="Arial" panose="020B0604020202020204" pitchFamily="34" charset="0"/>
              <a:buChar char="•"/>
            </a:pPr>
            <a:r>
              <a:rPr lang="fr-FR" sz="900">
                <a:solidFill>
                  <a:schemeClr val="tx1">
                    <a:lumMod val="65000"/>
                    <a:lumOff val="35000"/>
                  </a:schemeClr>
                </a:solidFill>
              </a:rPr>
              <a:t>Manque de confiance (cité 2 fois)</a:t>
            </a:r>
          </a:p>
          <a:p>
            <a:pPr marL="171450" indent="-171450">
              <a:buFont typeface="Arial" panose="020B0604020202020204" pitchFamily="34" charset="0"/>
              <a:buChar char="•"/>
            </a:pPr>
            <a:r>
              <a:rPr lang="fr-FR" sz="900">
                <a:solidFill>
                  <a:schemeClr val="tx1">
                    <a:lumMod val="65000"/>
                    <a:lumOff val="35000"/>
                  </a:schemeClr>
                </a:solidFill>
              </a:rPr>
              <a:t>Manque de connaissances sur l'utilisation (cité 1 fois)</a:t>
            </a:r>
          </a:p>
          <a:p>
            <a:pPr marL="171450" indent="-171450">
              <a:buFont typeface="Arial" panose="020B0604020202020204" pitchFamily="34" charset="0"/>
              <a:buChar char="•"/>
            </a:pPr>
            <a:r>
              <a:rPr lang="fr-FR" sz="900">
                <a:solidFill>
                  <a:schemeClr val="tx1">
                    <a:lumMod val="65000"/>
                    <a:lumOff val="35000"/>
                  </a:schemeClr>
                </a:solidFill>
              </a:rPr>
              <a:t>Absence de besoin ressenti (cité 1 fois)</a:t>
            </a:r>
          </a:p>
          <a:p>
            <a:pPr marL="171450" indent="-171450">
              <a:buFont typeface="Arial" panose="020B0604020202020204" pitchFamily="34" charset="0"/>
              <a:buChar char="•"/>
            </a:pPr>
            <a:endParaRPr lang="fr-FR" sz="900">
              <a:solidFill>
                <a:schemeClr val="tx1">
                  <a:lumMod val="65000"/>
                  <a:lumOff val="35000"/>
                </a:schemeClr>
              </a:solidFill>
            </a:endParaRPr>
          </a:p>
          <a:p>
            <a:pPr marL="171450" indent="-171450">
              <a:buFont typeface="Arial" panose="020B0604020202020204" pitchFamily="34" charset="0"/>
              <a:buChar char="•"/>
            </a:pPr>
            <a:endParaRPr lang="fr-FR" sz="900">
              <a:solidFill>
                <a:schemeClr val="tx1">
                  <a:lumMod val="65000"/>
                  <a:lumOff val="35000"/>
                </a:schemeClr>
              </a:solidFill>
            </a:endParaRPr>
          </a:p>
          <a:p>
            <a:endParaRPr lang="fr-FR" sz="900">
              <a:solidFill>
                <a:schemeClr val="tx1">
                  <a:lumMod val="65000"/>
                  <a:lumOff val="35000"/>
                </a:schemeClr>
              </a:solidFill>
            </a:endParaRPr>
          </a:p>
        </p:txBody>
      </p:sp>
    </p:spTree>
    <p:extLst>
      <p:ext uri="{BB962C8B-B14F-4D97-AF65-F5344CB8AC3E}">
        <p14:creationId xmlns:p14="http://schemas.microsoft.com/office/powerpoint/2010/main" val="934416678"/>
      </p:ext>
    </p:extLst>
  </p:cSld>
  <p:clrMapOvr>
    <a:masterClrMapping/>
  </p:clrMapOvr>
  <mc:AlternateContent xmlns:mc="http://schemas.openxmlformats.org/markup-compatibility/2006">
    <mc:Choice xmlns:p14="http://schemas.microsoft.com/office/powerpoint/2010/main" Requires="p14">
      <p:transition spd="med" p14:dur="700" advTm="11081">
        <p:fade/>
      </p:transition>
    </mc:Choice>
    <mc:Fallback>
      <p:transition spd="med" advTm="11081">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1F00B1CA-05C4-490A-B3B4-9F49C42D769E}"/>
              </a:ext>
            </a:extLst>
          </p:cNvPr>
          <p:cNvSpPr>
            <a:spLocks noGrp="1"/>
          </p:cNvSpPr>
          <p:nvPr>
            <p:ph type="title"/>
          </p:nvPr>
        </p:nvSpPr>
        <p:spPr>
          <a:xfrm>
            <a:off x="367819" y="280973"/>
            <a:ext cx="11259239" cy="925416"/>
          </a:xfrm>
        </p:spPr>
        <p:txBody>
          <a:bodyPr/>
          <a:lstStyle/>
          <a:p>
            <a:r>
              <a:rPr lang="fr-FR"/>
              <a:t>Outils des IA génératives utilisées</a:t>
            </a:r>
          </a:p>
        </p:txBody>
      </p:sp>
      <p:sp>
        <p:nvSpPr>
          <p:cNvPr id="8" name="ZoneTexte 7">
            <a:extLst>
              <a:ext uri="{FF2B5EF4-FFF2-40B4-BE49-F238E27FC236}">
                <a16:creationId xmlns:a16="http://schemas.microsoft.com/office/drawing/2014/main" id="{D998DF46-C28D-4F46-9506-6B5B4B6C34FD}"/>
              </a:ext>
            </a:extLst>
          </p:cNvPr>
          <p:cNvSpPr txBox="1"/>
          <p:nvPr/>
        </p:nvSpPr>
        <p:spPr>
          <a:xfrm>
            <a:off x="612478" y="805855"/>
            <a:ext cx="3154774" cy="307777"/>
          </a:xfrm>
          <a:prstGeom prst="rect">
            <a:avLst/>
          </a:prstGeom>
          <a:noFill/>
        </p:spPr>
        <p:txBody>
          <a:bodyPr wrap="none" rtlCol="0">
            <a:spAutoFit/>
          </a:bodyPr>
          <a:lstStyle/>
          <a:p>
            <a:r>
              <a:rPr lang="fr-FR" sz="1400" b="0" i="0">
                <a:solidFill>
                  <a:srgbClr val="000000"/>
                </a:solidFill>
                <a:effectLst/>
              </a:rPr>
              <a:t> J'utilise les IA génératives tels que... </a:t>
            </a:r>
            <a:endParaRPr lang="fr-FR" sz="1400"/>
          </a:p>
        </p:txBody>
      </p:sp>
      <p:graphicFrame>
        <p:nvGraphicFramePr>
          <p:cNvPr id="11" name="Graphique 10">
            <a:extLst>
              <a:ext uri="{FF2B5EF4-FFF2-40B4-BE49-F238E27FC236}">
                <a16:creationId xmlns:a16="http://schemas.microsoft.com/office/drawing/2014/main" id="{90193395-10CD-4DE8-BEC6-A97BC9FA81C1}"/>
              </a:ext>
            </a:extLst>
          </p:cNvPr>
          <p:cNvGraphicFramePr>
            <a:graphicFrameLocks/>
          </p:cNvGraphicFramePr>
          <p:nvPr>
            <p:extLst>
              <p:ext uri="{D42A27DB-BD31-4B8C-83A1-F6EECF244321}">
                <p14:modId xmlns:p14="http://schemas.microsoft.com/office/powerpoint/2010/main" val="3100365397"/>
              </p:ext>
            </p:extLst>
          </p:nvPr>
        </p:nvGraphicFramePr>
        <p:xfrm>
          <a:off x="488215" y="2169246"/>
          <a:ext cx="5390073" cy="3046572"/>
        </p:xfrm>
        <a:graphic>
          <a:graphicData uri="http://schemas.openxmlformats.org/drawingml/2006/chart">
            <c:chart xmlns:c="http://schemas.openxmlformats.org/drawingml/2006/chart" xmlns:r="http://schemas.openxmlformats.org/officeDocument/2006/relationships" r:id="rId2"/>
          </a:graphicData>
        </a:graphic>
      </p:graphicFrame>
      <p:sp>
        <p:nvSpPr>
          <p:cNvPr id="15" name="Rectangle : coins arrondis 14">
            <a:extLst>
              <a:ext uri="{FF2B5EF4-FFF2-40B4-BE49-F238E27FC236}">
                <a16:creationId xmlns:a16="http://schemas.microsoft.com/office/drawing/2014/main" id="{87D25252-5EDC-4B68-ABD1-27EECCC3C0B7}"/>
              </a:ext>
            </a:extLst>
          </p:cNvPr>
          <p:cNvSpPr/>
          <p:nvPr/>
        </p:nvSpPr>
        <p:spPr>
          <a:xfrm>
            <a:off x="785469" y="2050724"/>
            <a:ext cx="5147781" cy="3373368"/>
          </a:xfrm>
          <a:prstGeom prst="roundRect">
            <a:avLst>
              <a:gd name="adj" fmla="val 7472"/>
            </a:avLst>
          </a:prstGeom>
          <a:noFill/>
          <a:ln w="63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 coins arrondis 15">
            <a:extLst>
              <a:ext uri="{FF2B5EF4-FFF2-40B4-BE49-F238E27FC236}">
                <a16:creationId xmlns:a16="http://schemas.microsoft.com/office/drawing/2014/main" id="{6DB76A14-AAE6-44A5-BA3C-EDFB1C760B9F}"/>
              </a:ext>
            </a:extLst>
          </p:cNvPr>
          <p:cNvSpPr/>
          <p:nvPr/>
        </p:nvSpPr>
        <p:spPr>
          <a:xfrm>
            <a:off x="6265870" y="2038036"/>
            <a:ext cx="5147781" cy="3373368"/>
          </a:xfrm>
          <a:prstGeom prst="roundRect">
            <a:avLst>
              <a:gd name="adj" fmla="val 7472"/>
            </a:avLst>
          </a:prstGeom>
          <a:noFill/>
          <a:ln w="63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ZoneTexte 16">
            <a:extLst>
              <a:ext uri="{FF2B5EF4-FFF2-40B4-BE49-F238E27FC236}">
                <a16:creationId xmlns:a16="http://schemas.microsoft.com/office/drawing/2014/main" id="{23AF7267-E16A-4B65-AE64-74F90687F7C9}"/>
              </a:ext>
            </a:extLst>
          </p:cNvPr>
          <p:cNvSpPr txBox="1"/>
          <p:nvPr/>
        </p:nvSpPr>
        <p:spPr>
          <a:xfrm>
            <a:off x="2241098" y="1672270"/>
            <a:ext cx="2384301" cy="369332"/>
          </a:xfrm>
          <a:prstGeom prst="rect">
            <a:avLst/>
          </a:prstGeom>
          <a:noFill/>
        </p:spPr>
        <p:txBody>
          <a:bodyPr wrap="square" rtlCol="0">
            <a:spAutoFit/>
          </a:bodyPr>
          <a:lstStyle/>
          <a:p>
            <a:r>
              <a:rPr lang="fr-FR">
                <a:solidFill>
                  <a:schemeClr val="bg1">
                    <a:lumMod val="50000"/>
                  </a:schemeClr>
                </a:solidFill>
              </a:rPr>
              <a:t>Enseignants (N=69)</a:t>
            </a:r>
          </a:p>
        </p:txBody>
      </p:sp>
      <p:sp>
        <p:nvSpPr>
          <p:cNvPr id="18" name="ZoneTexte 17">
            <a:extLst>
              <a:ext uri="{FF2B5EF4-FFF2-40B4-BE49-F238E27FC236}">
                <a16:creationId xmlns:a16="http://schemas.microsoft.com/office/drawing/2014/main" id="{39A57113-7E92-4FF5-8F1D-7A7F9ADFF9C6}"/>
              </a:ext>
            </a:extLst>
          </p:cNvPr>
          <p:cNvSpPr txBox="1"/>
          <p:nvPr/>
        </p:nvSpPr>
        <p:spPr>
          <a:xfrm>
            <a:off x="7675867" y="1672270"/>
            <a:ext cx="2384301" cy="369332"/>
          </a:xfrm>
          <a:prstGeom prst="rect">
            <a:avLst/>
          </a:prstGeom>
          <a:noFill/>
        </p:spPr>
        <p:txBody>
          <a:bodyPr wrap="square" rtlCol="0">
            <a:spAutoFit/>
          </a:bodyPr>
          <a:lstStyle/>
          <a:p>
            <a:pPr algn="ctr"/>
            <a:r>
              <a:rPr lang="fr-FR">
                <a:solidFill>
                  <a:schemeClr val="bg1">
                    <a:lumMod val="50000"/>
                  </a:schemeClr>
                </a:solidFill>
              </a:rPr>
              <a:t>Etudiants (N=253)</a:t>
            </a:r>
          </a:p>
        </p:txBody>
      </p:sp>
      <p:graphicFrame>
        <p:nvGraphicFramePr>
          <p:cNvPr id="19" name="Graphique 18">
            <a:extLst>
              <a:ext uri="{FF2B5EF4-FFF2-40B4-BE49-F238E27FC236}">
                <a16:creationId xmlns:a16="http://schemas.microsoft.com/office/drawing/2014/main" id="{AAB54ECB-0015-4406-8638-0C0FCC4B9A1D}"/>
              </a:ext>
            </a:extLst>
          </p:cNvPr>
          <p:cNvGraphicFramePr>
            <a:graphicFrameLocks/>
          </p:cNvGraphicFramePr>
          <p:nvPr>
            <p:extLst>
              <p:ext uri="{D42A27DB-BD31-4B8C-83A1-F6EECF244321}">
                <p14:modId xmlns:p14="http://schemas.microsoft.com/office/powerpoint/2010/main" val="384429886"/>
              </p:ext>
            </p:extLst>
          </p:nvPr>
        </p:nvGraphicFramePr>
        <p:xfrm>
          <a:off x="6161317" y="2201221"/>
          <a:ext cx="5147781" cy="30485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74723201"/>
      </p:ext>
    </p:extLst>
  </p:cSld>
  <p:clrMapOvr>
    <a:masterClrMapping/>
  </p:clrMapOvr>
  <mc:AlternateContent xmlns:mc="http://schemas.openxmlformats.org/markup-compatibility/2006">
    <mc:Choice xmlns:p14="http://schemas.microsoft.com/office/powerpoint/2010/main" Requires="p14">
      <p:transition spd="med" p14:dur="700" advTm="12221">
        <p:fade/>
      </p:transition>
    </mc:Choice>
    <mc:Fallback>
      <p:transition spd="med" advTm="12221">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7BC0F72F-98D2-4DE1-93F6-6A4DD3710EDF}"/>
              </a:ext>
            </a:extLst>
          </p:cNvPr>
          <p:cNvSpPr>
            <a:spLocks noGrp="1"/>
          </p:cNvSpPr>
          <p:nvPr>
            <p:ph type="sldNum" sz="quarter" idx="12"/>
          </p:nvPr>
        </p:nvSpPr>
        <p:spPr/>
        <p:txBody>
          <a:bodyPr/>
          <a:lstStyle/>
          <a:p>
            <a:fld id="{FA43A428-8481-6941-9A49-B0E781E6AFF0}" type="slidenum">
              <a:rPr lang="fr-FR" smtClean="0"/>
              <a:t>14</a:t>
            </a:fld>
            <a:endParaRPr lang="fr-FR"/>
          </a:p>
        </p:txBody>
      </p:sp>
      <p:sp>
        <p:nvSpPr>
          <p:cNvPr id="6" name="Titre 1">
            <a:extLst>
              <a:ext uri="{FF2B5EF4-FFF2-40B4-BE49-F238E27FC236}">
                <a16:creationId xmlns:a16="http://schemas.microsoft.com/office/drawing/2014/main" id="{51161E70-7269-48A3-B040-6A236013E536}"/>
              </a:ext>
            </a:extLst>
          </p:cNvPr>
          <p:cNvSpPr>
            <a:spLocks noGrp="1"/>
          </p:cNvSpPr>
          <p:nvPr>
            <p:ph type="title"/>
          </p:nvPr>
        </p:nvSpPr>
        <p:spPr>
          <a:xfrm>
            <a:off x="367819" y="280973"/>
            <a:ext cx="11259239" cy="925416"/>
          </a:xfrm>
        </p:spPr>
        <p:txBody>
          <a:bodyPr/>
          <a:lstStyle/>
          <a:p>
            <a:r>
              <a:rPr lang="fr-FR"/>
              <a:t>Besoin de Formation</a:t>
            </a:r>
          </a:p>
        </p:txBody>
      </p:sp>
      <p:sp>
        <p:nvSpPr>
          <p:cNvPr id="8" name="ZoneTexte 7">
            <a:extLst>
              <a:ext uri="{FF2B5EF4-FFF2-40B4-BE49-F238E27FC236}">
                <a16:creationId xmlns:a16="http://schemas.microsoft.com/office/drawing/2014/main" id="{6DE64527-1E7F-4D1F-8EDB-65C454B87E1C}"/>
              </a:ext>
            </a:extLst>
          </p:cNvPr>
          <p:cNvSpPr txBox="1"/>
          <p:nvPr/>
        </p:nvSpPr>
        <p:spPr>
          <a:xfrm>
            <a:off x="545717" y="805855"/>
            <a:ext cx="6123536" cy="307777"/>
          </a:xfrm>
          <a:prstGeom prst="rect">
            <a:avLst/>
          </a:prstGeom>
          <a:noFill/>
        </p:spPr>
        <p:txBody>
          <a:bodyPr wrap="none" rtlCol="0">
            <a:spAutoFit/>
          </a:bodyPr>
          <a:lstStyle/>
          <a:p>
            <a:r>
              <a:rPr lang="fr-FR" sz="1400" b="0" i="0">
                <a:solidFill>
                  <a:srgbClr val="000000"/>
                </a:solidFill>
                <a:effectLst/>
              </a:rPr>
              <a:t>Je souhaiterais suivre une formation pour mieux utiliser les IA génératives</a:t>
            </a:r>
            <a:endParaRPr lang="fr-FR" sz="1400"/>
          </a:p>
        </p:txBody>
      </p:sp>
      <p:sp>
        <p:nvSpPr>
          <p:cNvPr id="11" name="ZoneTexte 10">
            <a:extLst>
              <a:ext uri="{FF2B5EF4-FFF2-40B4-BE49-F238E27FC236}">
                <a16:creationId xmlns:a16="http://schemas.microsoft.com/office/drawing/2014/main" id="{0207E009-C4E8-444D-BDD1-2AFC3B4222E6}"/>
              </a:ext>
            </a:extLst>
          </p:cNvPr>
          <p:cNvSpPr txBox="1"/>
          <p:nvPr/>
        </p:nvSpPr>
        <p:spPr>
          <a:xfrm>
            <a:off x="4329846" y="4022444"/>
            <a:ext cx="1583363" cy="461665"/>
          </a:xfrm>
          <a:prstGeom prst="rect">
            <a:avLst/>
          </a:prstGeom>
          <a:noFill/>
        </p:spPr>
        <p:txBody>
          <a:bodyPr wrap="square" rtlCol="0">
            <a:spAutoFit/>
          </a:bodyPr>
          <a:lstStyle/>
          <a:p>
            <a:r>
              <a:rPr lang="fr-FR" sz="1200" b="0" i="0" u="none" strike="noStrike">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Oui</a:t>
            </a:r>
            <a:r>
              <a:rPr lang="fr-FR" sz="1200">
                <a:solidFill>
                  <a:schemeClr val="tx1">
                    <a:lumMod val="50000"/>
                    <a:lumOff val="50000"/>
                  </a:schemeClr>
                </a:solidFill>
                <a:latin typeface="Calibri" panose="020F0502020204030204" pitchFamily="34" charset="0"/>
                <a:ea typeface="Calibri" panose="020F0502020204030204" pitchFamily="34" charset="0"/>
                <a:cs typeface="Calibri" panose="020F0502020204030204" pitchFamily="34" charset="0"/>
              </a:rPr>
              <a:t> : 47</a:t>
            </a:r>
            <a:r>
              <a:rPr lang="fr-FR" sz="1200" b="0" i="0" u="none" strike="noStrike">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 </a:t>
            </a:r>
            <a:r>
              <a:rPr lang="fr-FR" sz="1200">
                <a:solidFill>
                  <a:schemeClr val="tx1">
                    <a:lumMod val="50000"/>
                    <a:lumOff val="50000"/>
                  </a:schemeClr>
                </a:solidFill>
                <a:latin typeface="Calibri" panose="020F0502020204030204" pitchFamily="34" charset="0"/>
                <a:ea typeface="Calibri" panose="020F0502020204030204" pitchFamily="34" charset="0"/>
                <a:cs typeface="Calibri" panose="020F0502020204030204" pitchFamily="34" charset="0"/>
              </a:rPr>
              <a:t>enseignants</a:t>
            </a:r>
            <a:endParaRPr lang="fr-FR" sz="1200" b="0" i="0" u="none" strike="noStrike">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endParaRPr>
          </a:p>
          <a:p>
            <a:r>
              <a:rPr lang="fr-FR" sz="1200" b="0" i="0" u="none" strike="noStrike">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Non</a:t>
            </a:r>
            <a:r>
              <a:rPr lang="fr-FR" sz="1200">
                <a:solidFill>
                  <a:schemeClr val="tx1">
                    <a:lumMod val="50000"/>
                    <a:lumOff val="50000"/>
                  </a:schemeClr>
                </a:solidFill>
                <a:latin typeface="Calibri" panose="020F0502020204030204" pitchFamily="34" charset="0"/>
                <a:ea typeface="Calibri" panose="020F0502020204030204" pitchFamily="34" charset="0"/>
                <a:cs typeface="Calibri" panose="020F0502020204030204" pitchFamily="34" charset="0"/>
              </a:rPr>
              <a:t> : 22</a:t>
            </a:r>
            <a:r>
              <a:rPr lang="fr-FR" sz="1200" b="0" i="0" u="none" strike="noStrike">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 enseignants</a:t>
            </a:r>
            <a:r>
              <a:rPr lang="fr-FR" sz="1200">
                <a:solidFill>
                  <a:schemeClr val="tx1">
                    <a:lumMod val="50000"/>
                    <a:lumOff val="50000"/>
                  </a:schemeClr>
                </a:solidFill>
                <a:latin typeface="Calibri" panose="020F0502020204030204" pitchFamily="34" charset="0"/>
                <a:ea typeface="Calibri" panose="020F0502020204030204" pitchFamily="34" charset="0"/>
                <a:cs typeface="Calibri" panose="020F0502020204030204" pitchFamily="34" charset="0"/>
              </a:rPr>
              <a:t>  </a:t>
            </a:r>
          </a:p>
        </p:txBody>
      </p:sp>
      <p:graphicFrame>
        <p:nvGraphicFramePr>
          <p:cNvPr id="14" name="Tableau 13">
            <a:extLst>
              <a:ext uri="{FF2B5EF4-FFF2-40B4-BE49-F238E27FC236}">
                <a16:creationId xmlns:a16="http://schemas.microsoft.com/office/drawing/2014/main" id="{24F4555E-8244-4273-A500-94695C7AC81E}"/>
              </a:ext>
            </a:extLst>
          </p:cNvPr>
          <p:cNvGraphicFramePr>
            <a:graphicFrameLocks noGrp="1"/>
          </p:cNvGraphicFramePr>
          <p:nvPr>
            <p:extLst>
              <p:ext uri="{D42A27DB-BD31-4B8C-83A1-F6EECF244321}">
                <p14:modId xmlns:p14="http://schemas.microsoft.com/office/powerpoint/2010/main" val="1082485573"/>
              </p:ext>
            </p:extLst>
          </p:nvPr>
        </p:nvGraphicFramePr>
        <p:xfrm>
          <a:off x="1522970" y="5291654"/>
          <a:ext cx="3784796" cy="864870"/>
        </p:xfrm>
        <a:graphic>
          <a:graphicData uri="http://schemas.openxmlformats.org/drawingml/2006/table">
            <a:tbl>
              <a:tblPr>
                <a:tableStyleId>{073A0DAA-6AF3-43AB-8588-CEC1D06C72B9}</a:tableStyleId>
              </a:tblPr>
              <a:tblGrid>
                <a:gridCol w="3784796">
                  <a:extLst>
                    <a:ext uri="{9D8B030D-6E8A-4147-A177-3AD203B41FA5}">
                      <a16:colId xmlns:a16="http://schemas.microsoft.com/office/drawing/2014/main" val="3935803468"/>
                    </a:ext>
                  </a:extLst>
                </a:gridCol>
              </a:tblGrid>
              <a:tr h="190500">
                <a:tc>
                  <a:txBody>
                    <a:bodyPr/>
                    <a:lstStyle/>
                    <a:p>
                      <a:pPr algn="ctr" fontAlgn="b"/>
                      <a:r>
                        <a:rPr lang="fr-FR" sz="900" u="none" strike="noStrike">
                          <a:solidFill>
                            <a:schemeClr val="tx1">
                              <a:lumMod val="75000"/>
                              <a:lumOff val="25000"/>
                            </a:schemeClr>
                          </a:solidFill>
                          <a:effectLst/>
                          <a:latin typeface="+mn-lt"/>
                        </a:rPr>
                        <a:t>Amélioration de la rédaction et correction</a:t>
                      </a:r>
                      <a:endParaRPr lang="fr-FR" sz="900" b="0" i="0" u="none" strike="noStrike">
                        <a:solidFill>
                          <a:schemeClr val="tx1">
                            <a:lumMod val="75000"/>
                            <a:lumOff val="25000"/>
                          </a:schemeClr>
                        </a:solidFill>
                        <a:effectLst/>
                        <a:latin typeface="+mn-lt"/>
                      </a:endParaRPr>
                    </a:p>
                  </a:txBody>
                  <a:tcPr marL="9525" marR="9525" marT="9525" marB="0" anchor="b">
                    <a:solidFill>
                      <a:schemeClr val="bg1">
                        <a:lumMod val="95000"/>
                      </a:schemeClr>
                    </a:solidFill>
                  </a:tcPr>
                </a:tc>
                <a:extLst>
                  <a:ext uri="{0D108BD9-81ED-4DB2-BD59-A6C34878D82A}">
                    <a16:rowId xmlns:a16="http://schemas.microsoft.com/office/drawing/2014/main" val="2203597196"/>
                  </a:ext>
                </a:extLst>
              </a:tr>
              <a:tr h="190500">
                <a:tc>
                  <a:txBody>
                    <a:bodyPr/>
                    <a:lstStyle/>
                    <a:p>
                      <a:pPr algn="ctr" fontAlgn="b"/>
                      <a:r>
                        <a:rPr lang="fr-FR" sz="900" u="none" strike="noStrike">
                          <a:solidFill>
                            <a:schemeClr val="tx1">
                              <a:lumMod val="75000"/>
                              <a:lumOff val="25000"/>
                            </a:schemeClr>
                          </a:solidFill>
                          <a:effectLst/>
                          <a:latin typeface="+mn-lt"/>
                        </a:rPr>
                        <a:t>Recherche bibliographique et compilation d'informations</a:t>
                      </a:r>
                      <a:endParaRPr lang="fr-FR" sz="900" b="0" i="0" u="none" strike="noStrike">
                        <a:solidFill>
                          <a:schemeClr val="tx1">
                            <a:lumMod val="75000"/>
                            <a:lumOff val="25000"/>
                          </a:schemeClr>
                        </a:solidFill>
                        <a:effectLst/>
                        <a:latin typeface="+mn-lt"/>
                      </a:endParaRPr>
                    </a:p>
                  </a:txBody>
                  <a:tcPr marL="9525" marR="9525" marT="9525" marB="0" anchor="b">
                    <a:solidFill>
                      <a:schemeClr val="bg1">
                        <a:lumMod val="95000"/>
                      </a:schemeClr>
                    </a:solidFill>
                  </a:tcPr>
                </a:tc>
                <a:extLst>
                  <a:ext uri="{0D108BD9-81ED-4DB2-BD59-A6C34878D82A}">
                    <a16:rowId xmlns:a16="http://schemas.microsoft.com/office/drawing/2014/main" val="3651857221"/>
                  </a:ext>
                </a:extLst>
              </a:tr>
              <a:tr h="190500">
                <a:tc>
                  <a:txBody>
                    <a:bodyPr/>
                    <a:lstStyle/>
                    <a:p>
                      <a:pPr algn="ctr" fontAlgn="b"/>
                      <a:r>
                        <a:rPr lang="fr-FR" sz="900" u="none" strike="noStrike">
                          <a:solidFill>
                            <a:schemeClr val="tx1">
                              <a:lumMod val="75000"/>
                              <a:lumOff val="25000"/>
                            </a:schemeClr>
                          </a:solidFill>
                          <a:effectLst/>
                          <a:latin typeface="+mn-lt"/>
                        </a:rPr>
                        <a:t>Prompt engineering et utilisation pratique des IA </a:t>
                      </a:r>
                      <a:endParaRPr lang="fr-FR" sz="900" b="0" i="0" u="none" strike="noStrike">
                        <a:solidFill>
                          <a:schemeClr val="tx1">
                            <a:lumMod val="75000"/>
                            <a:lumOff val="25000"/>
                          </a:schemeClr>
                        </a:solidFill>
                        <a:effectLst/>
                        <a:latin typeface="+mn-lt"/>
                      </a:endParaRPr>
                    </a:p>
                  </a:txBody>
                  <a:tcPr marL="9525" marR="9525" marT="9525" marB="0" anchor="b">
                    <a:solidFill>
                      <a:schemeClr val="bg1">
                        <a:lumMod val="95000"/>
                      </a:schemeClr>
                    </a:solidFill>
                  </a:tcPr>
                </a:tc>
                <a:extLst>
                  <a:ext uri="{0D108BD9-81ED-4DB2-BD59-A6C34878D82A}">
                    <a16:rowId xmlns:a16="http://schemas.microsoft.com/office/drawing/2014/main" val="21080252"/>
                  </a:ext>
                </a:extLst>
              </a:tr>
              <a:tr h="130997">
                <a:tc>
                  <a:txBody>
                    <a:bodyPr/>
                    <a:lstStyle/>
                    <a:p>
                      <a:pPr algn="ctr" fontAlgn="b"/>
                      <a:r>
                        <a:rPr lang="fr-FR" sz="900" u="none" strike="noStrike">
                          <a:solidFill>
                            <a:schemeClr val="tx1">
                              <a:lumMod val="75000"/>
                              <a:lumOff val="25000"/>
                            </a:schemeClr>
                          </a:solidFill>
                          <a:effectLst/>
                          <a:latin typeface="+mn-lt"/>
                        </a:rPr>
                        <a:t>Création de supports de cours, et contenus graphiques </a:t>
                      </a:r>
                      <a:endParaRPr lang="fr-FR" sz="900" b="0" i="0" u="none" strike="noStrike">
                        <a:solidFill>
                          <a:schemeClr val="tx1">
                            <a:lumMod val="75000"/>
                            <a:lumOff val="25000"/>
                          </a:schemeClr>
                        </a:solidFill>
                        <a:effectLst/>
                        <a:latin typeface="+mn-lt"/>
                      </a:endParaRPr>
                    </a:p>
                  </a:txBody>
                  <a:tcPr marL="9525" marR="9525" marT="9525" marB="0" anchor="b">
                    <a:solidFill>
                      <a:schemeClr val="bg1">
                        <a:lumMod val="95000"/>
                      </a:schemeClr>
                    </a:solidFill>
                  </a:tcPr>
                </a:tc>
                <a:extLst>
                  <a:ext uri="{0D108BD9-81ED-4DB2-BD59-A6C34878D82A}">
                    <a16:rowId xmlns:a16="http://schemas.microsoft.com/office/drawing/2014/main" val="3949316612"/>
                  </a:ext>
                </a:extLst>
              </a:tr>
              <a:tr h="0">
                <a:tc>
                  <a:txBody>
                    <a:bodyPr/>
                    <a:lstStyle/>
                    <a:p>
                      <a:pPr algn="ctr" fontAlgn="b"/>
                      <a:r>
                        <a:rPr lang="fr-FR" sz="900" u="none" strike="noStrike">
                          <a:solidFill>
                            <a:schemeClr val="tx1">
                              <a:lumMod val="75000"/>
                              <a:lumOff val="25000"/>
                            </a:schemeClr>
                          </a:solidFill>
                          <a:effectLst/>
                          <a:latin typeface="+mn-lt"/>
                        </a:rPr>
                        <a:t>Aspects techniques et éthiques</a:t>
                      </a:r>
                      <a:endParaRPr lang="fr-FR" sz="900" b="0" i="0" u="none" strike="noStrike">
                        <a:solidFill>
                          <a:schemeClr val="tx1">
                            <a:lumMod val="75000"/>
                            <a:lumOff val="25000"/>
                          </a:schemeClr>
                        </a:solidFill>
                        <a:effectLst/>
                        <a:latin typeface="+mn-lt"/>
                      </a:endParaRPr>
                    </a:p>
                  </a:txBody>
                  <a:tcPr marL="9525" marR="9525" marT="9525" marB="0" anchor="b">
                    <a:solidFill>
                      <a:schemeClr val="bg1">
                        <a:lumMod val="95000"/>
                      </a:schemeClr>
                    </a:solidFill>
                  </a:tcPr>
                </a:tc>
                <a:extLst>
                  <a:ext uri="{0D108BD9-81ED-4DB2-BD59-A6C34878D82A}">
                    <a16:rowId xmlns:a16="http://schemas.microsoft.com/office/drawing/2014/main" val="900948931"/>
                  </a:ext>
                </a:extLst>
              </a:tr>
            </a:tbl>
          </a:graphicData>
        </a:graphic>
      </p:graphicFrame>
      <p:sp>
        <p:nvSpPr>
          <p:cNvPr id="15" name="ZoneTexte 14">
            <a:extLst>
              <a:ext uri="{FF2B5EF4-FFF2-40B4-BE49-F238E27FC236}">
                <a16:creationId xmlns:a16="http://schemas.microsoft.com/office/drawing/2014/main" id="{888EE3F5-CE45-4A80-8A16-45FBFCAA3463}"/>
              </a:ext>
            </a:extLst>
          </p:cNvPr>
          <p:cNvSpPr txBox="1"/>
          <p:nvPr/>
        </p:nvSpPr>
        <p:spPr>
          <a:xfrm>
            <a:off x="545717" y="4900489"/>
            <a:ext cx="5738815" cy="307777"/>
          </a:xfrm>
          <a:prstGeom prst="rect">
            <a:avLst/>
          </a:prstGeom>
          <a:noFill/>
        </p:spPr>
        <p:txBody>
          <a:bodyPr wrap="none" rtlCol="0">
            <a:spAutoFit/>
          </a:bodyPr>
          <a:lstStyle/>
          <a:p>
            <a:r>
              <a:rPr lang="fr-FR" sz="1400" b="0" i="0">
                <a:solidFill>
                  <a:srgbClr val="000000"/>
                </a:solidFill>
                <a:effectLst/>
              </a:rPr>
              <a:t>Quels sujets m'intéressent pour une formation sur les IA génératives ?</a:t>
            </a:r>
            <a:endParaRPr lang="fr-FR" sz="1400"/>
          </a:p>
        </p:txBody>
      </p:sp>
      <p:graphicFrame>
        <p:nvGraphicFramePr>
          <p:cNvPr id="16" name="Graphique 15">
            <a:extLst>
              <a:ext uri="{FF2B5EF4-FFF2-40B4-BE49-F238E27FC236}">
                <a16:creationId xmlns:a16="http://schemas.microsoft.com/office/drawing/2014/main" id="{B8580DFE-4E15-4125-A84E-1796E5E8799F}"/>
              </a:ext>
            </a:extLst>
          </p:cNvPr>
          <p:cNvGraphicFramePr>
            <a:graphicFrameLocks/>
          </p:cNvGraphicFramePr>
          <p:nvPr>
            <p:extLst>
              <p:ext uri="{D42A27DB-BD31-4B8C-83A1-F6EECF244321}">
                <p14:modId xmlns:p14="http://schemas.microsoft.com/office/powerpoint/2010/main" val="3967075809"/>
              </p:ext>
            </p:extLst>
          </p:nvPr>
        </p:nvGraphicFramePr>
        <p:xfrm>
          <a:off x="759687" y="1768559"/>
          <a:ext cx="4543846" cy="2728010"/>
        </p:xfrm>
        <a:graphic>
          <a:graphicData uri="http://schemas.openxmlformats.org/drawingml/2006/chart">
            <c:chart xmlns:c="http://schemas.openxmlformats.org/drawingml/2006/chart" xmlns:r="http://schemas.openxmlformats.org/officeDocument/2006/relationships" r:id="rId3"/>
          </a:graphicData>
        </a:graphic>
      </p:graphicFrame>
      <p:sp>
        <p:nvSpPr>
          <p:cNvPr id="18" name="Rectangle : coins arrondis 17">
            <a:extLst>
              <a:ext uri="{FF2B5EF4-FFF2-40B4-BE49-F238E27FC236}">
                <a16:creationId xmlns:a16="http://schemas.microsoft.com/office/drawing/2014/main" id="{743AB601-91DA-4B7F-A703-55716B9A4ADF}"/>
              </a:ext>
            </a:extLst>
          </p:cNvPr>
          <p:cNvSpPr/>
          <p:nvPr/>
        </p:nvSpPr>
        <p:spPr>
          <a:xfrm>
            <a:off x="804131" y="1714816"/>
            <a:ext cx="5147781" cy="2825600"/>
          </a:xfrm>
          <a:prstGeom prst="roundRect">
            <a:avLst>
              <a:gd name="adj" fmla="val 7472"/>
            </a:avLst>
          </a:prstGeom>
          <a:noFill/>
          <a:ln w="63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 coins arrondis 18">
            <a:extLst>
              <a:ext uri="{FF2B5EF4-FFF2-40B4-BE49-F238E27FC236}">
                <a16:creationId xmlns:a16="http://schemas.microsoft.com/office/drawing/2014/main" id="{A268932C-2CBA-4294-B7F2-CA319C9D74E9}"/>
              </a:ext>
            </a:extLst>
          </p:cNvPr>
          <p:cNvSpPr/>
          <p:nvPr/>
        </p:nvSpPr>
        <p:spPr>
          <a:xfrm>
            <a:off x="6284532" y="1702128"/>
            <a:ext cx="5147781" cy="2838288"/>
          </a:xfrm>
          <a:prstGeom prst="roundRect">
            <a:avLst>
              <a:gd name="adj" fmla="val 7472"/>
            </a:avLst>
          </a:prstGeom>
          <a:noFill/>
          <a:ln w="63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ZoneTexte 19">
            <a:extLst>
              <a:ext uri="{FF2B5EF4-FFF2-40B4-BE49-F238E27FC236}">
                <a16:creationId xmlns:a16="http://schemas.microsoft.com/office/drawing/2014/main" id="{54E0B116-FD4F-4C39-8FD5-8701B930D0CA}"/>
              </a:ext>
            </a:extLst>
          </p:cNvPr>
          <p:cNvSpPr txBox="1"/>
          <p:nvPr/>
        </p:nvSpPr>
        <p:spPr>
          <a:xfrm>
            <a:off x="2259760" y="1280380"/>
            <a:ext cx="2384301" cy="369332"/>
          </a:xfrm>
          <a:prstGeom prst="rect">
            <a:avLst/>
          </a:prstGeom>
          <a:noFill/>
        </p:spPr>
        <p:txBody>
          <a:bodyPr wrap="square" rtlCol="0">
            <a:spAutoFit/>
          </a:bodyPr>
          <a:lstStyle/>
          <a:p>
            <a:r>
              <a:rPr lang="fr-FR">
                <a:solidFill>
                  <a:schemeClr val="bg1">
                    <a:lumMod val="50000"/>
                  </a:schemeClr>
                </a:solidFill>
              </a:rPr>
              <a:t>Enseignants (N=69)</a:t>
            </a:r>
          </a:p>
        </p:txBody>
      </p:sp>
      <p:sp>
        <p:nvSpPr>
          <p:cNvPr id="21" name="ZoneTexte 20">
            <a:extLst>
              <a:ext uri="{FF2B5EF4-FFF2-40B4-BE49-F238E27FC236}">
                <a16:creationId xmlns:a16="http://schemas.microsoft.com/office/drawing/2014/main" id="{897276A4-574F-4688-AD1D-6A0331E754A2}"/>
              </a:ext>
            </a:extLst>
          </p:cNvPr>
          <p:cNvSpPr txBox="1"/>
          <p:nvPr/>
        </p:nvSpPr>
        <p:spPr>
          <a:xfrm>
            <a:off x="7694529" y="1280380"/>
            <a:ext cx="2384301" cy="369332"/>
          </a:xfrm>
          <a:prstGeom prst="rect">
            <a:avLst/>
          </a:prstGeom>
          <a:noFill/>
        </p:spPr>
        <p:txBody>
          <a:bodyPr wrap="square" rtlCol="0">
            <a:spAutoFit/>
          </a:bodyPr>
          <a:lstStyle/>
          <a:p>
            <a:pPr algn="ctr"/>
            <a:r>
              <a:rPr lang="fr-FR">
                <a:solidFill>
                  <a:schemeClr val="bg1">
                    <a:lumMod val="50000"/>
                  </a:schemeClr>
                </a:solidFill>
              </a:rPr>
              <a:t>Etudiants (N=253)</a:t>
            </a:r>
          </a:p>
        </p:txBody>
      </p:sp>
      <p:graphicFrame>
        <p:nvGraphicFramePr>
          <p:cNvPr id="22" name="Graphique 21">
            <a:extLst>
              <a:ext uri="{FF2B5EF4-FFF2-40B4-BE49-F238E27FC236}">
                <a16:creationId xmlns:a16="http://schemas.microsoft.com/office/drawing/2014/main" id="{9E5810D9-8BA2-46E5-A8E6-A0E4C18405DC}"/>
              </a:ext>
            </a:extLst>
          </p:cNvPr>
          <p:cNvGraphicFramePr>
            <a:graphicFrameLocks/>
          </p:cNvGraphicFramePr>
          <p:nvPr>
            <p:extLst>
              <p:ext uri="{D42A27DB-BD31-4B8C-83A1-F6EECF244321}">
                <p14:modId xmlns:p14="http://schemas.microsoft.com/office/powerpoint/2010/main" val="184712006"/>
              </p:ext>
            </p:extLst>
          </p:nvPr>
        </p:nvGraphicFramePr>
        <p:xfrm>
          <a:off x="6376486" y="1770779"/>
          <a:ext cx="4502469" cy="2713673"/>
        </p:xfrm>
        <a:graphic>
          <a:graphicData uri="http://schemas.openxmlformats.org/drawingml/2006/chart">
            <c:chart xmlns:c="http://schemas.openxmlformats.org/drawingml/2006/chart" xmlns:r="http://schemas.openxmlformats.org/officeDocument/2006/relationships" r:id="rId4"/>
          </a:graphicData>
        </a:graphic>
      </p:graphicFrame>
      <p:sp>
        <p:nvSpPr>
          <p:cNvPr id="23" name="ZoneTexte 22">
            <a:extLst>
              <a:ext uri="{FF2B5EF4-FFF2-40B4-BE49-F238E27FC236}">
                <a16:creationId xmlns:a16="http://schemas.microsoft.com/office/drawing/2014/main" id="{DD3EFFDC-97E0-4208-815D-7EC8E1B1FD1B}"/>
              </a:ext>
            </a:extLst>
          </p:cNvPr>
          <p:cNvSpPr txBox="1"/>
          <p:nvPr/>
        </p:nvSpPr>
        <p:spPr>
          <a:xfrm>
            <a:off x="9943068" y="4022444"/>
            <a:ext cx="1583363" cy="461665"/>
          </a:xfrm>
          <a:prstGeom prst="rect">
            <a:avLst/>
          </a:prstGeom>
          <a:noFill/>
        </p:spPr>
        <p:txBody>
          <a:bodyPr wrap="square" rtlCol="0">
            <a:spAutoFit/>
          </a:bodyPr>
          <a:lstStyle/>
          <a:p>
            <a:r>
              <a:rPr lang="fr-FR" sz="1200" b="0" i="0" u="none" strike="noStrike">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Oui</a:t>
            </a:r>
            <a:r>
              <a:rPr lang="fr-FR" sz="1200">
                <a:solidFill>
                  <a:schemeClr val="tx1">
                    <a:lumMod val="50000"/>
                    <a:lumOff val="50000"/>
                  </a:schemeClr>
                </a:solidFill>
                <a:latin typeface="Calibri" panose="020F0502020204030204" pitchFamily="34" charset="0"/>
                <a:ea typeface="Calibri" panose="020F0502020204030204" pitchFamily="34" charset="0"/>
                <a:cs typeface="Calibri" panose="020F0502020204030204" pitchFamily="34" charset="0"/>
              </a:rPr>
              <a:t> : </a:t>
            </a:r>
            <a:r>
              <a:rPr lang="fr-FR" sz="1200" b="0" i="0" u="none" strike="noStrike">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159 étudiants</a:t>
            </a:r>
          </a:p>
          <a:p>
            <a:r>
              <a:rPr lang="fr-FR" sz="1200" b="0" i="0" u="none" strike="noStrike">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Non</a:t>
            </a:r>
            <a:r>
              <a:rPr lang="fr-FR" sz="1200">
                <a:solidFill>
                  <a:schemeClr val="tx1">
                    <a:lumMod val="50000"/>
                    <a:lumOff val="50000"/>
                  </a:schemeClr>
                </a:solidFill>
                <a:latin typeface="Calibri" panose="020F0502020204030204" pitchFamily="34" charset="0"/>
                <a:ea typeface="Calibri" panose="020F0502020204030204" pitchFamily="34" charset="0"/>
                <a:cs typeface="Calibri" panose="020F0502020204030204" pitchFamily="34" charset="0"/>
              </a:rPr>
              <a:t> : </a:t>
            </a:r>
            <a:r>
              <a:rPr lang="fr-FR" sz="1200" b="0" i="0" u="none" strike="noStrike">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94 étudiants</a:t>
            </a:r>
            <a:r>
              <a:rPr lang="fr-FR" sz="1200">
                <a:solidFill>
                  <a:schemeClr val="tx1">
                    <a:lumMod val="50000"/>
                    <a:lumOff val="50000"/>
                  </a:schemeClr>
                </a:solidFill>
                <a:latin typeface="Calibri" panose="020F0502020204030204" pitchFamily="34" charset="0"/>
                <a:ea typeface="Calibri" panose="020F0502020204030204" pitchFamily="34" charset="0"/>
                <a:cs typeface="Calibri" panose="020F0502020204030204" pitchFamily="34" charset="0"/>
              </a:rPr>
              <a:t>  </a:t>
            </a:r>
          </a:p>
        </p:txBody>
      </p:sp>
      <p:graphicFrame>
        <p:nvGraphicFramePr>
          <p:cNvPr id="24" name="Tableau 23">
            <a:extLst>
              <a:ext uri="{FF2B5EF4-FFF2-40B4-BE49-F238E27FC236}">
                <a16:creationId xmlns:a16="http://schemas.microsoft.com/office/drawing/2014/main" id="{83626E86-2D07-4800-A9DE-4906845BE200}"/>
              </a:ext>
            </a:extLst>
          </p:cNvPr>
          <p:cNvGraphicFramePr>
            <a:graphicFrameLocks noGrp="1"/>
          </p:cNvGraphicFramePr>
          <p:nvPr>
            <p:extLst>
              <p:ext uri="{D42A27DB-BD31-4B8C-83A1-F6EECF244321}">
                <p14:modId xmlns:p14="http://schemas.microsoft.com/office/powerpoint/2010/main" val="4180949631"/>
              </p:ext>
            </p:extLst>
          </p:nvPr>
        </p:nvGraphicFramePr>
        <p:xfrm>
          <a:off x="6994281" y="5291654"/>
          <a:ext cx="3784796" cy="864870"/>
        </p:xfrm>
        <a:graphic>
          <a:graphicData uri="http://schemas.openxmlformats.org/drawingml/2006/table">
            <a:tbl>
              <a:tblPr>
                <a:tableStyleId>{073A0DAA-6AF3-43AB-8588-CEC1D06C72B9}</a:tableStyleId>
              </a:tblPr>
              <a:tblGrid>
                <a:gridCol w="3784796">
                  <a:extLst>
                    <a:ext uri="{9D8B030D-6E8A-4147-A177-3AD203B41FA5}">
                      <a16:colId xmlns:a16="http://schemas.microsoft.com/office/drawing/2014/main" val="3935803468"/>
                    </a:ext>
                  </a:extLst>
                </a:gridCol>
              </a:tblGrid>
              <a:tr h="190500">
                <a:tc>
                  <a:txBody>
                    <a:bodyPr/>
                    <a:lstStyle/>
                    <a:p>
                      <a:pPr algn="ctr" fontAlgn="b"/>
                      <a:r>
                        <a:rPr lang="fr-FR" sz="900" u="none" strike="noStrike">
                          <a:solidFill>
                            <a:schemeClr val="tx1">
                              <a:lumMod val="75000"/>
                              <a:lumOff val="25000"/>
                            </a:schemeClr>
                          </a:solidFill>
                          <a:effectLst/>
                          <a:latin typeface="+mn-lt"/>
                        </a:rPr>
                        <a:t>Rédaction des </a:t>
                      </a:r>
                      <a:r>
                        <a:rPr lang="fr-FR" sz="900" u="none" strike="noStrike" err="1">
                          <a:solidFill>
                            <a:schemeClr val="tx1">
                              <a:lumMod val="75000"/>
                              <a:lumOff val="25000"/>
                            </a:schemeClr>
                          </a:solidFill>
                          <a:effectLst/>
                          <a:latin typeface="+mn-lt"/>
                        </a:rPr>
                        <a:t>Promts</a:t>
                      </a:r>
                      <a:r>
                        <a:rPr lang="fr-FR" sz="900" u="none" strike="noStrike">
                          <a:solidFill>
                            <a:schemeClr val="tx1">
                              <a:lumMod val="75000"/>
                              <a:lumOff val="25000"/>
                            </a:schemeClr>
                          </a:solidFill>
                          <a:effectLst/>
                          <a:latin typeface="+mn-lt"/>
                        </a:rPr>
                        <a:t> efficaces</a:t>
                      </a:r>
                      <a:endParaRPr lang="fr-FR" sz="900" b="0" i="0" u="none" strike="noStrike">
                        <a:solidFill>
                          <a:schemeClr val="tx1">
                            <a:lumMod val="75000"/>
                            <a:lumOff val="25000"/>
                          </a:schemeClr>
                        </a:solidFill>
                        <a:effectLst/>
                        <a:latin typeface="+mn-lt"/>
                      </a:endParaRPr>
                    </a:p>
                  </a:txBody>
                  <a:tcPr marL="9525" marR="9525" marT="9525" marB="0" anchor="b">
                    <a:solidFill>
                      <a:schemeClr val="bg1">
                        <a:lumMod val="95000"/>
                      </a:schemeClr>
                    </a:solidFill>
                  </a:tcPr>
                </a:tc>
                <a:extLst>
                  <a:ext uri="{0D108BD9-81ED-4DB2-BD59-A6C34878D82A}">
                    <a16:rowId xmlns:a16="http://schemas.microsoft.com/office/drawing/2014/main" val="2203597196"/>
                  </a:ext>
                </a:extLst>
              </a:tr>
              <a:tr h="190500">
                <a:tc>
                  <a:txBody>
                    <a:bodyPr/>
                    <a:lstStyle/>
                    <a:p>
                      <a:pPr algn="ctr" fontAlgn="b"/>
                      <a:r>
                        <a:rPr lang="fr-FR" sz="900" u="none" strike="noStrike">
                          <a:solidFill>
                            <a:schemeClr val="tx1">
                              <a:lumMod val="75000"/>
                              <a:lumOff val="25000"/>
                            </a:schemeClr>
                          </a:solidFill>
                          <a:effectLst/>
                          <a:latin typeface="+mn-lt"/>
                        </a:rPr>
                        <a:t>Savoir utiliser les IA génératives</a:t>
                      </a:r>
                      <a:endParaRPr lang="fr-FR" sz="900" b="0" i="0" u="none" strike="noStrike">
                        <a:solidFill>
                          <a:schemeClr val="tx1">
                            <a:lumMod val="75000"/>
                            <a:lumOff val="25000"/>
                          </a:schemeClr>
                        </a:solidFill>
                        <a:effectLst/>
                        <a:latin typeface="+mn-lt"/>
                      </a:endParaRPr>
                    </a:p>
                  </a:txBody>
                  <a:tcPr marL="9525" marR="9525" marT="9525" marB="0" anchor="b">
                    <a:solidFill>
                      <a:schemeClr val="bg1">
                        <a:lumMod val="95000"/>
                      </a:schemeClr>
                    </a:solidFill>
                  </a:tcPr>
                </a:tc>
                <a:extLst>
                  <a:ext uri="{0D108BD9-81ED-4DB2-BD59-A6C34878D82A}">
                    <a16:rowId xmlns:a16="http://schemas.microsoft.com/office/drawing/2014/main" val="3651857221"/>
                  </a:ext>
                </a:extLst>
              </a:tr>
              <a:tr h="190500">
                <a:tc>
                  <a:txBody>
                    <a:bodyPr/>
                    <a:lstStyle/>
                    <a:p>
                      <a:pPr algn="ctr" fontAlgn="b"/>
                      <a:r>
                        <a:rPr lang="fr-FR" sz="900" u="none" strike="noStrike">
                          <a:solidFill>
                            <a:schemeClr val="tx1">
                              <a:lumMod val="75000"/>
                              <a:lumOff val="25000"/>
                            </a:schemeClr>
                          </a:solidFill>
                          <a:effectLst/>
                          <a:latin typeface="+mn-lt"/>
                        </a:rPr>
                        <a:t>Comprendre le fonctionnement</a:t>
                      </a:r>
                      <a:endParaRPr lang="fr-FR" sz="900" b="0" i="0" u="none" strike="noStrike">
                        <a:solidFill>
                          <a:schemeClr val="tx1">
                            <a:lumMod val="75000"/>
                            <a:lumOff val="25000"/>
                          </a:schemeClr>
                        </a:solidFill>
                        <a:effectLst/>
                        <a:latin typeface="+mn-lt"/>
                      </a:endParaRPr>
                    </a:p>
                  </a:txBody>
                  <a:tcPr marL="9525" marR="9525" marT="9525" marB="0" anchor="b">
                    <a:solidFill>
                      <a:schemeClr val="bg1">
                        <a:lumMod val="95000"/>
                      </a:schemeClr>
                    </a:solidFill>
                  </a:tcPr>
                </a:tc>
                <a:extLst>
                  <a:ext uri="{0D108BD9-81ED-4DB2-BD59-A6C34878D82A}">
                    <a16:rowId xmlns:a16="http://schemas.microsoft.com/office/drawing/2014/main" val="21080252"/>
                  </a:ext>
                </a:extLst>
              </a:tr>
              <a:tr h="130997">
                <a:tc>
                  <a:txBody>
                    <a:bodyPr/>
                    <a:lstStyle/>
                    <a:p>
                      <a:pPr algn="ctr" fontAlgn="b"/>
                      <a:r>
                        <a:rPr lang="fr-FR" sz="900" u="none" strike="noStrike">
                          <a:solidFill>
                            <a:schemeClr val="tx1">
                              <a:lumMod val="75000"/>
                              <a:lumOff val="25000"/>
                            </a:schemeClr>
                          </a:solidFill>
                          <a:effectLst/>
                          <a:latin typeface="+mn-lt"/>
                        </a:rPr>
                        <a:t>Traitement des images </a:t>
                      </a:r>
                      <a:endParaRPr lang="fr-FR" sz="900" b="0" i="0" u="none" strike="noStrike">
                        <a:solidFill>
                          <a:schemeClr val="tx1">
                            <a:lumMod val="75000"/>
                            <a:lumOff val="25000"/>
                          </a:schemeClr>
                        </a:solidFill>
                        <a:effectLst/>
                        <a:latin typeface="+mn-lt"/>
                      </a:endParaRPr>
                    </a:p>
                  </a:txBody>
                  <a:tcPr marL="9525" marR="9525" marT="9525" marB="0" anchor="b">
                    <a:solidFill>
                      <a:schemeClr val="bg1">
                        <a:lumMod val="95000"/>
                      </a:schemeClr>
                    </a:solidFill>
                  </a:tcPr>
                </a:tc>
                <a:extLst>
                  <a:ext uri="{0D108BD9-81ED-4DB2-BD59-A6C34878D82A}">
                    <a16:rowId xmlns:a16="http://schemas.microsoft.com/office/drawing/2014/main" val="3949316612"/>
                  </a:ext>
                </a:extLst>
              </a:tr>
              <a:tr h="0">
                <a:tc>
                  <a:txBody>
                    <a:bodyPr/>
                    <a:lstStyle/>
                    <a:p>
                      <a:pPr algn="ctr" fontAlgn="b"/>
                      <a:r>
                        <a:rPr lang="fr-FR" sz="900" u="none" strike="noStrike">
                          <a:solidFill>
                            <a:schemeClr val="tx1">
                              <a:lumMod val="75000"/>
                              <a:lumOff val="25000"/>
                            </a:schemeClr>
                          </a:solidFill>
                          <a:effectLst/>
                          <a:latin typeface="+mn-lt"/>
                        </a:rPr>
                        <a:t>Traitement des données</a:t>
                      </a:r>
                      <a:endParaRPr lang="fr-FR" sz="900" b="0" i="0" u="none" strike="noStrike">
                        <a:solidFill>
                          <a:schemeClr val="tx1">
                            <a:lumMod val="75000"/>
                            <a:lumOff val="25000"/>
                          </a:schemeClr>
                        </a:solidFill>
                        <a:effectLst/>
                        <a:latin typeface="+mn-lt"/>
                      </a:endParaRPr>
                    </a:p>
                  </a:txBody>
                  <a:tcPr marL="9525" marR="9525" marT="9525" marB="0" anchor="b">
                    <a:solidFill>
                      <a:schemeClr val="bg1">
                        <a:lumMod val="95000"/>
                      </a:schemeClr>
                    </a:solidFill>
                  </a:tcPr>
                </a:tc>
                <a:extLst>
                  <a:ext uri="{0D108BD9-81ED-4DB2-BD59-A6C34878D82A}">
                    <a16:rowId xmlns:a16="http://schemas.microsoft.com/office/drawing/2014/main" val="900948931"/>
                  </a:ext>
                </a:extLst>
              </a:tr>
            </a:tbl>
          </a:graphicData>
        </a:graphic>
      </p:graphicFrame>
    </p:spTree>
    <p:extLst>
      <p:ext uri="{BB962C8B-B14F-4D97-AF65-F5344CB8AC3E}">
        <p14:creationId xmlns:p14="http://schemas.microsoft.com/office/powerpoint/2010/main" val="1656166347"/>
      </p:ext>
    </p:extLst>
  </p:cSld>
  <p:clrMapOvr>
    <a:masterClrMapping/>
  </p:clrMapOvr>
  <mc:AlternateContent xmlns:mc="http://schemas.openxmlformats.org/markup-compatibility/2006">
    <mc:Choice xmlns:p14="http://schemas.microsoft.com/office/powerpoint/2010/main" Requires="p14">
      <p:transition spd="med" p14:dur="700" advTm="11634">
        <p:fade/>
      </p:transition>
    </mc:Choice>
    <mc:Fallback>
      <p:transition spd="med" advTm="11634">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15661346-5A1B-46F0-B3BD-469996C18EF5}"/>
              </a:ext>
            </a:extLst>
          </p:cNvPr>
          <p:cNvPicPr>
            <a:picLocks noChangeAspect="1"/>
          </p:cNvPicPr>
          <p:nvPr/>
        </p:nvPicPr>
        <p:blipFill>
          <a:blip r:embed="rId2"/>
          <a:stretch>
            <a:fillRect/>
          </a:stretch>
        </p:blipFill>
        <p:spPr>
          <a:xfrm>
            <a:off x="10299560" y="260539"/>
            <a:ext cx="1525728" cy="1382697"/>
          </a:xfrm>
          <a:prstGeom prst="rect">
            <a:avLst/>
          </a:prstGeom>
        </p:spPr>
      </p:pic>
      <p:sp>
        <p:nvSpPr>
          <p:cNvPr id="5" name="ZoneTexte 4">
            <a:extLst>
              <a:ext uri="{FF2B5EF4-FFF2-40B4-BE49-F238E27FC236}">
                <a16:creationId xmlns:a16="http://schemas.microsoft.com/office/drawing/2014/main" id="{48637461-C0B6-4B81-8112-5290C38ECCC9}"/>
              </a:ext>
            </a:extLst>
          </p:cNvPr>
          <p:cNvSpPr txBox="1"/>
          <p:nvPr/>
        </p:nvSpPr>
        <p:spPr>
          <a:xfrm>
            <a:off x="1297600" y="2665843"/>
            <a:ext cx="9544571" cy="2585323"/>
          </a:xfrm>
          <a:prstGeom prst="rect">
            <a:avLst/>
          </a:prstGeom>
          <a:noFill/>
        </p:spPr>
        <p:txBody>
          <a:bodyPr wrap="square" rtlCol="0">
            <a:spAutoFit/>
          </a:bodyPr>
          <a:lstStyle/>
          <a:p>
            <a:pPr algn="l" rtl="0" fontAlgn="base"/>
            <a:r>
              <a:rPr lang="fr-FR" sz="2400" b="0" i="0">
                <a:solidFill>
                  <a:schemeClr val="bg1"/>
                </a:solidFill>
                <a:effectLst/>
                <a:latin typeface="Calibri" panose="020F0502020204030204" pitchFamily="34" charset="0"/>
              </a:rPr>
              <a:t>Ce sondage destiné aux enseignants et aux étudiants avait pour but de :</a:t>
            </a:r>
            <a:br>
              <a:rPr lang="fr-FR" sz="2400" b="0" i="0">
                <a:solidFill>
                  <a:schemeClr val="bg1"/>
                </a:solidFill>
                <a:effectLst/>
                <a:latin typeface="Calibri" panose="020F0502020204030204" pitchFamily="34" charset="0"/>
              </a:rPr>
            </a:br>
            <a:endParaRPr lang="fr-FR" sz="2400" b="0" i="0">
              <a:solidFill>
                <a:schemeClr val="bg1"/>
              </a:solidFill>
              <a:effectLst/>
              <a:latin typeface="Calibri" panose="020F0502020204030204" pitchFamily="34" charset="0"/>
            </a:endParaRPr>
          </a:p>
          <a:p>
            <a:pPr marL="800100" lvl="1" indent="-342900" algn="just" fontAlgn="base">
              <a:buFont typeface="Arial" panose="020B0604020202020204" pitchFamily="34" charset="0"/>
              <a:buChar char="•"/>
            </a:pPr>
            <a:r>
              <a:rPr lang="fr-FR" sz="2400">
                <a:solidFill>
                  <a:schemeClr val="bg1"/>
                </a:solidFill>
                <a:latin typeface="Calibri" panose="020F0502020204030204" pitchFamily="34" charset="0"/>
              </a:rPr>
              <a:t>Identifier quels sont les usages des IA génératives à l’EPF </a:t>
            </a:r>
          </a:p>
          <a:p>
            <a:pPr marL="800100" lvl="1" indent="-342900" algn="just" fontAlgn="base">
              <a:buFont typeface="Arial" panose="020B0604020202020204" pitchFamily="34" charset="0"/>
              <a:buChar char="•"/>
            </a:pPr>
            <a:r>
              <a:rPr lang="fr-FR" sz="2400">
                <a:solidFill>
                  <a:schemeClr val="bg1"/>
                </a:solidFill>
                <a:latin typeface="Calibri" panose="020F0502020204030204" pitchFamily="34" charset="0"/>
              </a:rPr>
              <a:t>Déterminer comme les enseignants et les étudiants utilisent les IA génératives. </a:t>
            </a:r>
          </a:p>
          <a:p>
            <a:pPr marL="800100" lvl="1" indent="-342900" algn="just" fontAlgn="base">
              <a:buFont typeface="Arial" panose="020B0604020202020204" pitchFamily="34" charset="0"/>
              <a:buChar char="•"/>
            </a:pPr>
            <a:r>
              <a:rPr lang="fr-FR" sz="2400">
                <a:solidFill>
                  <a:schemeClr val="bg1"/>
                </a:solidFill>
                <a:latin typeface="Calibri" panose="020F0502020204030204" pitchFamily="34" charset="0"/>
              </a:rPr>
              <a:t>Identifier les besoins en termes de formation sur les IA génératives</a:t>
            </a:r>
            <a:endParaRPr lang="es-MX" sz="2400"/>
          </a:p>
          <a:p>
            <a:pPr lvl="1" algn="just" fontAlgn="base"/>
            <a:endParaRPr lang="es-MX"/>
          </a:p>
        </p:txBody>
      </p:sp>
    </p:spTree>
    <p:extLst>
      <p:ext uri="{BB962C8B-B14F-4D97-AF65-F5344CB8AC3E}">
        <p14:creationId xmlns:p14="http://schemas.microsoft.com/office/powerpoint/2010/main" val="2987652449"/>
      </p:ext>
    </p:extLst>
  </p:cSld>
  <p:clrMapOvr>
    <a:masterClrMapping/>
  </p:clrMapOvr>
  <p:transition spd="slow" advTm="9215">
    <p:pu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ACE67B-24A4-4750-B75D-6A31BFDC627E}"/>
              </a:ext>
            </a:extLst>
          </p:cNvPr>
          <p:cNvSpPr>
            <a:spLocks noGrp="1"/>
          </p:cNvSpPr>
          <p:nvPr>
            <p:ph type="title"/>
          </p:nvPr>
        </p:nvSpPr>
        <p:spPr/>
        <p:txBody>
          <a:bodyPr/>
          <a:lstStyle/>
          <a:p>
            <a:r>
              <a:rPr lang="fr-FR"/>
              <a:t>Origine des répondants (enseignants)</a:t>
            </a:r>
          </a:p>
        </p:txBody>
      </p:sp>
      <p:sp>
        <p:nvSpPr>
          <p:cNvPr id="5" name="Espace réservé du numéro de diapositive 4">
            <a:extLst>
              <a:ext uri="{FF2B5EF4-FFF2-40B4-BE49-F238E27FC236}">
                <a16:creationId xmlns:a16="http://schemas.microsoft.com/office/drawing/2014/main" id="{ADD08F79-17F5-4C93-BE36-3951EFB38DAC}"/>
              </a:ext>
            </a:extLst>
          </p:cNvPr>
          <p:cNvSpPr>
            <a:spLocks noGrp="1"/>
          </p:cNvSpPr>
          <p:nvPr>
            <p:ph type="sldNum" sz="quarter" idx="12"/>
          </p:nvPr>
        </p:nvSpPr>
        <p:spPr/>
        <p:txBody>
          <a:bodyPr/>
          <a:lstStyle/>
          <a:p>
            <a:fld id="{FA43A428-8481-6941-9A49-B0E781E6AFF0}" type="slidenum">
              <a:rPr lang="fr-FR" smtClean="0"/>
              <a:t>3</a:t>
            </a:fld>
            <a:endParaRPr lang="fr-FR"/>
          </a:p>
        </p:txBody>
      </p:sp>
      <p:graphicFrame>
        <p:nvGraphicFramePr>
          <p:cNvPr id="6" name="Graphique 5">
            <a:extLst>
              <a:ext uri="{FF2B5EF4-FFF2-40B4-BE49-F238E27FC236}">
                <a16:creationId xmlns:a16="http://schemas.microsoft.com/office/drawing/2014/main" id="{6BE399DA-212A-46E5-9979-AEF0D6F8C6BC}"/>
              </a:ext>
            </a:extLst>
          </p:cNvPr>
          <p:cNvGraphicFramePr>
            <a:graphicFrameLocks/>
          </p:cNvGraphicFramePr>
          <p:nvPr>
            <p:extLst>
              <p:ext uri="{D42A27DB-BD31-4B8C-83A1-F6EECF244321}">
                <p14:modId xmlns:p14="http://schemas.microsoft.com/office/powerpoint/2010/main" val="280154060"/>
              </p:ext>
            </p:extLst>
          </p:nvPr>
        </p:nvGraphicFramePr>
        <p:xfrm>
          <a:off x="1607279" y="1192279"/>
          <a:ext cx="4238930" cy="220453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phique 6">
            <a:extLst>
              <a:ext uri="{FF2B5EF4-FFF2-40B4-BE49-F238E27FC236}">
                <a16:creationId xmlns:a16="http://schemas.microsoft.com/office/drawing/2014/main" id="{324BF460-03FC-4E25-B3B7-2102826A7599}"/>
              </a:ext>
            </a:extLst>
          </p:cNvPr>
          <p:cNvGraphicFramePr>
            <a:graphicFrameLocks/>
          </p:cNvGraphicFramePr>
          <p:nvPr>
            <p:extLst>
              <p:ext uri="{D42A27DB-BD31-4B8C-83A1-F6EECF244321}">
                <p14:modId xmlns:p14="http://schemas.microsoft.com/office/powerpoint/2010/main" val="3340814221"/>
              </p:ext>
            </p:extLst>
          </p:nvPr>
        </p:nvGraphicFramePr>
        <p:xfrm>
          <a:off x="6765392" y="1280358"/>
          <a:ext cx="3550575" cy="2171629"/>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 coins arrondis 7">
            <a:extLst>
              <a:ext uri="{FF2B5EF4-FFF2-40B4-BE49-F238E27FC236}">
                <a16:creationId xmlns:a16="http://schemas.microsoft.com/office/drawing/2014/main" id="{914C2C9C-2A4A-42C0-9966-26E9D45E467E}"/>
              </a:ext>
            </a:extLst>
          </p:cNvPr>
          <p:cNvSpPr/>
          <p:nvPr/>
        </p:nvSpPr>
        <p:spPr>
          <a:xfrm>
            <a:off x="1744481" y="1086942"/>
            <a:ext cx="4238930" cy="2415210"/>
          </a:xfrm>
          <a:prstGeom prst="roundRect">
            <a:avLst>
              <a:gd name="adj" fmla="val 7472"/>
            </a:avLst>
          </a:prstGeom>
          <a:noFill/>
          <a:ln w="63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a:extLst>
              <a:ext uri="{FF2B5EF4-FFF2-40B4-BE49-F238E27FC236}">
                <a16:creationId xmlns:a16="http://schemas.microsoft.com/office/drawing/2014/main" id="{73498401-7986-4427-83A5-4817D0BA3E85}"/>
              </a:ext>
            </a:extLst>
          </p:cNvPr>
          <p:cNvSpPr txBox="1"/>
          <p:nvPr/>
        </p:nvSpPr>
        <p:spPr>
          <a:xfrm>
            <a:off x="7876230" y="549829"/>
            <a:ext cx="3745795" cy="307777"/>
          </a:xfrm>
          <a:prstGeom prst="rect">
            <a:avLst/>
          </a:prstGeom>
          <a:solidFill>
            <a:schemeClr val="bg1">
              <a:lumMod val="95000"/>
            </a:schemeClr>
          </a:solidFill>
        </p:spPr>
        <p:txBody>
          <a:bodyPr wrap="square" rtlCol="0">
            <a:spAutoFit/>
          </a:bodyPr>
          <a:lstStyle/>
          <a:p>
            <a:r>
              <a:rPr lang="fr-FR" sz="1400"/>
              <a:t>69 enseignants ont répondu le sondage </a:t>
            </a:r>
          </a:p>
        </p:txBody>
      </p:sp>
      <p:sp>
        <p:nvSpPr>
          <p:cNvPr id="11" name="Rectangle : coins arrondis 10">
            <a:extLst>
              <a:ext uri="{FF2B5EF4-FFF2-40B4-BE49-F238E27FC236}">
                <a16:creationId xmlns:a16="http://schemas.microsoft.com/office/drawing/2014/main" id="{C1BFDF7C-EC7B-4AA3-A597-9DDBC451B979}"/>
              </a:ext>
            </a:extLst>
          </p:cNvPr>
          <p:cNvSpPr/>
          <p:nvPr/>
        </p:nvSpPr>
        <p:spPr>
          <a:xfrm>
            <a:off x="6674868" y="1084917"/>
            <a:ext cx="4238928" cy="2395366"/>
          </a:xfrm>
          <a:prstGeom prst="roundRect">
            <a:avLst>
              <a:gd name="adj" fmla="val 7472"/>
            </a:avLst>
          </a:prstGeom>
          <a:noFill/>
          <a:ln w="63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a:extLst>
              <a:ext uri="{FF2B5EF4-FFF2-40B4-BE49-F238E27FC236}">
                <a16:creationId xmlns:a16="http://schemas.microsoft.com/office/drawing/2014/main" id="{3FBD7247-C752-48D2-AEE7-3E89AFB310CE}"/>
              </a:ext>
            </a:extLst>
          </p:cNvPr>
          <p:cNvSpPr txBox="1"/>
          <p:nvPr/>
        </p:nvSpPr>
        <p:spPr>
          <a:xfrm>
            <a:off x="10047428" y="1134011"/>
            <a:ext cx="755335" cy="276999"/>
          </a:xfrm>
          <a:prstGeom prst="rect">
            <a:avLst/>
          </a:prstGeom>
          <a:noFill/>
        </p:spPr>
        <p:txBody>
          <a:bodyPr wrap="none" rtlCol="0">
            <a:spAutoFit/>
          </a:bodyPr>
          <a:lstStyle/>
          <a:p>
            <a:r>
              <a:rPr lang="fr-FR" sz="1200">
                <a:solidFill>
                  <a:schemeClr val="tx1">
                    <a:lumMod val="50000"/>
                    <a:lumOff val="50000"/>
                  </a:schemeClr>
                </a:solidFill>
              </a:rPr>
              <a:t>Campus</a:t>
            </a:r>
          </a:p>
        </p:txBody>
      </p:sp>
      <p:sp>
        <p:nvSpPr>
          <p:cNvPr id="15" name="Rectangle : coins arrondis 14">
            <a:extLst>
              <a:ext uri="{FF2B5EF4-FFF2-40B4-BE49-F238E27FC236}">
                <a16:creationId xmlns:a16="http://schemas.microsoft.com/office/drawing/2014/main" id="{989D7F1F-7CC6-45B3-846C-A19FDB9DBCB0}"/>
              </a:ext>
            </a:extLst>
          </p:cNvPr>
          <p:cNvSpPr/>
          <p:nvPr/>
        </p:nvSpPr>
        <p:spPr>
          <a:xfrm>
            <a:off x="701519" y="3704759"/>
            <a:ext cx="5214553" cy="2638515"/>
          </a:xfrm>
          <a:prstGeom prst="roundRect">
            <a:avLst>
              <a:gd name="adj" fmla="val 7472"/>
            </a:avLst>
          </a:prstGeom>
          <a:noFill/>
          <a:ln w="63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a:extLst>
              <a:ext uri="{FF2B5EF4-FFF2-40B4-BE49-F238E27FC236}">
                <a16:creationId xmlns:a16="http://schemas.microsoft.com/office/drawing/2014/main" id="{285F389D-6F84-45C6-8BB7-46E4596818BC}"/>
              </a:ext>
            </a:extLst>
          </p:cNvPr>
          <p:cNvSpPr txBox="1"/>
          <p:nvPr/>
        </p:nvSpPr>
        <p:spPr>
          <a:xfrm>
            <a:off x="4998946" y="3789596"/>
            <a:ext cx="875561" cy="276999"/>
          </a:xfrm>
          <a:prstGeom prst="rect">
            <a:avLst/>
          </a:prstGeom>
          <a:noFill/>
        </p:spPr>
        <p:txBody>
          <a:bodyPr wrap="none" rtlCol="0">
            <a:spAutoFit/>
          </a:bodyPr>
          <a:lstStyle/>
          <a:p>
            <a:r>
              <a:rPr lang="fr-FR" sz="1200">
                <a:solidFill>
                  <a:schemeClr val="tx1">
                    <a:lumMod val="50000"/>
                    <a:lumOff val="50000"/>
                  </a:schemeClr>
                </a:solidFill>
              </a:rPr>
              <a:t>Formation</a:t>
            </a:r>
          </a:p>
        </p:txBody>
      </p:sp>
      <p:graphicFrame>
        <p:nvGraphicFramePr>
          <p:cNvPr id="17" name="Graphique 16">
            <a:extLst>
              <a:ext uri="{FF2B5EF4-FFF2-40B4-BE49-F238E27FC236}">
                <a16:creationId xmlns:a16="http://schemas.microsoft.com/office/drawing/2014/main" id="{72A14179-C455-4A75-8118-A9F9E0923AAA}"/>
              </a:ext>
            </a:extLst>
          </p:cNvPr>
          <p:cNvGraphicFramePr>
            <a:graphicFrameLocks/>
          </p:cNvGraphicFramePr>
          <p:nvPr>
            <p:extLst>
              <p:ext uri="{D42A27DB-BD31-4B8C-83A1-F6EECF244321}">
                <p14:modId xmlns:p14="http://schemas.microsoft.com/office/powerpoint/2010/main" val="3902597139"/>
              </p:ext>
            </p:extLst>
          </p:nvPr>
        </p:nvGraphicFramePr>
        <p:xfrm>
          <a:off x="6065251" y="3647428"/>
          <a:ext cx="5184321" cy="2673393"/>
        </p:xfrm>
        <a:graphic>
          <a:graphicData uri="http://schemas.openxmlformats.org/drawingml/2006/chart">
            <c:chart xmlns:c="http://schemas.openxmlformats.org/drawingml/2006/chart" xmlns:r="http://schemas.openxmlformats.org/officeDocument/2006/relationships" r:id="rId4"/>
          </a:graphicData>
        </a:graphic>
      </p:graphicFrame>
      <p:sp>
        <p:nvSpPr>
          <p:cNvPr id="18" name="ZoneTexte 17">
            <a:extLst>
              <a:ext uri="{FF2B5EF4-FFF2-40B4-BE49-F238E27FC236}">
                <a16:creationId xmlns:a16="http://schemas.microsoft.com/office/drawing/2014/main" id="{00A90D8C-10ED-4A4D-AAE2-7FA6871AA2BB}"/>
              </a:ext>
            </a:extLst>
          </p:cNvPr>
          <p:cNvSpPr txBox="1"/>
          <p:nvPr/>
        </p:nvSpPr>
        <p:spPr>
          <a:xfrm>
            <a:off x="5296871" y="1122246"/>
            <a:ext cx="587020" cy="276999"/>
          </a:xfrm>
          <a:prstGeom prst="rect">
            <a:avLst/>
          </a:prstGeom>
          <a:noFill/>
        </p:spPr>
        <p:txBody>
          <a:bodyPr wrap="none" rtlCol="0">
            <a:spAutoFit/>
          </a:bodyPr>
          <a:lstStyle/>
          <a:p>
            <a:r>
              <a:rPr lang="fr-FR" sz="1200">
                <a:solidFill>
                  <a:schemeClr val="tx1">
                    <a:lumMod val="50000"/>
                    <a:lumOff val="50000"/>
                  </a:schemeClr>
                </a:solidFill>
              </a:rPr>
              <a:t>Statut</a:t>
            </a:r>
          </a:p>
        </p:txBody>
      </p:sp>
      <p:sp>
        <p:nvSpPr>
          <p:cNvPr id="19" name="Rectangle : coins arrondis 18">
            <a:extLst>
              <a:ext uri="{FF2B5EF4-FFF2-40B4-BE49-F238E27FC236}">
                <a16:creationId xmlns:a16="http://schemas.microsoft.com/office/drawing/2014/main" id="{F2DB87A5-5B4E-4BBE-A566-BB7D32E9C119}"/>
              </a:ext>
            </a:extLst>
          </p:cNvPr>
          <p:cNvSpPr/>
          <p:nvPr/>
        </p:nvSpPr>
        <p:spPr>
          <a:xfrm>
            <a:off x="6200678" y="3708715"/>
            <a:ext cx="5214553" cy="2638515"/>
          </a:xfrm>
          <a:prstGeom prst="roundRect">
            <a:avLst>
              <a:gd name="adj" fmla="val 7472"/>
            </a:avLst>
          </a:prstGeom>
          <a:noFill/>
          <a:ln w="63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ZoneTexte 19">
            <a:extLst>
              <a:ext uri="{FF2B5EF4-FFF2-40B4-BE49-F238E27FC236}">
                <a16:creationId xmlns:a16="http://schemas.microsoft.com/office/drawing/2014/main" id="{28387DAC-BCCA-4806-8F51-695D276CB3D4}"/>
              </a:ext>
            </a:extLst>
          </p:cNvPr>
          <p:cNvSpPr txBox="1"/>
          <p:nvPr/>
        </p:nvSpPr>
        <p:spPr>
          <a:xfrm>
            <a:off x="10498105" y="3793552"/>
            <a:ext cx="797013" cy="276999"/>
          </a:xfrm>
          <a:prstGeom prst="rect">
            <a:avLst/>
          </a:prstGeom>
          <a:noFill/>
        </p:spPr>
        <p:txBody>
          <a:bodyPr wrap="none" rtlCol="0">
            <a:spAutoFit/>
          </a:bodyPr>
          <a:lstStyle/>
          <a:p>
            <a:r>
              <a:rPr lang="fr-FR" sz="1200">
                <a:solidFill>
                  <a:schemeClr val="tx1">
                    <a:lumMod val="50000"/>
                    <a:lumOff val="50000"/>
                  </a:schemeClr>
                </a:solidFill>
              </a:rPr>
              <a:t>Domaine</a:t>
            </a:r>
          </a:p>
        </p:txBody>
      </p:sp>
      <p:graphicFrame>
        <p:nvGraphicFramePr>
          <p:cNvPr id="21" name="Graphique 20">
            <a:extLst>
              <a:ext uri="{FF2B5EF4-FFF2-40B4-BE49-F238E27FC236}">
                <a16:creationId xmlns:a16="http://schemas.microsoft.com/office/drawing/2014/main" id="{6EE20C48-8752-485E-B5D9-AF64AF1D68AC}"/>
              </a:ext>
            </a:extLst>
          </p:cNvPr>
          <p:cNvGraphicFramePr>
            <a:graphicFrameLocks/>
          </p:cNvGraphicFramePr>
          <p:nvPr>
            <p:extLst>
              <p:ext uri="{D42A27DB-BD31-4B8C-83A1-F6EECF244321}">
                <p14:modId xmlns:p14="http://schemas.microsoft.com/office/powerpoint/2010/main" val="1475030805"/>
              </p:ext>
            </p:extLst>
          </p:nvPr>
        </p:nvGraphicFramePr>
        <p:xfrm>
          <a:off x="450166" y="3826150"/>
          <a:ext cx="5426174" cy="2483212"/>
        </p:xfrm>
        <a:graphic>
          <a:graphicData uri="http://schemas.openxmlformats.org/drawingml/2006/chart">
            <c:chart xmlns:c="http://schemas.openxmlformats.org/drawingml/2006/chart" xmlns:r="http://schemas.openxmlformats.org/officeDocument/2006/relationships" r:id="rId5"/>
          </a:graphicData>
        </a:graphic>
      </p:graphicFrame>
      <p:sp>
        <p:nvSpPr>
          <p:cNvPr id="3" name="ZoneTexte 2">
            <a:extLst>
              <a:ext uri="{FF2B5EF4-FFF2-40B4-BE49-F238E27FC236}">
                <a16:creationId xmlns:a16="http://schemas.microsoft.com/office/drawing/2014/main" id="{76C9EF1B-AAB7-489F-B551-1943CEE08123}"/>
              </a:ext>
            </a:extLst>
          </p:cNvPr>
          <p:cNvSpPr txBox="1"/>
          <p:nvPr/>
        </p:nvSpPr>
        <p:spPr>
          <a:xfrm>
            <a:off x="1788092" y="4152847"/>
            <a:ext cx="1813097" cy="507831"/>
          </a:xfrm>
          <a:prstGeom prst="rect">
            <a:avLst/>
          </a:prstGeom>
          <a:solidFill>
            <a:schemeClr val="bg1">
              <a:lumMod val="95000"/>
            </a:schemeClr>
          </a:solidFill>
        </p:spPr>
        <p:txBody>
          <a:bodyPr wrap="square" rtlCol="0">
            <a:spAutoFit/>
          </a:bodyPr>
          <a:lstStyle/>
          <a:p>
            <a:r>
              <a:rPr lang="fr-FR" sz="900"/>
              <a:t>NB: Somme = 101 car certains répondants enseignent dans plusieurs formations.</a:t>
            </a:r>
          </a:p>
        </p:txBody>
      </p:sp>
    </p:spTree>
    <p:extLst>
      <p:ext uri="{BB962C8B-B14F-4D97-AF65-F5344CB8AC3E}">
        <p14:creationId xmlns:p14="http://schemas.microsoft.com/office/powerpoint/2010/main" val="3353074520"/>
      </p:ext>
    </p:extLst>
  </p:cSld>
  <p:clrMapOvr>
    <a:masterClrMapping/>
  </p:clrMapOvr>
  <mc:AlternateContent xmlns:mc="http://schemas.openxmlformats.org/markup-compatibility/2006">
    <mc:Choice xmlns:p14="http://schemas.microsoft.com/office/powerpoint/2010/main" Requires="p14">
      <p:transition spd="med" p14:dur="700" advTm="13052">
        <p:fade/>
      </p:transition>
    </mc:Choice>
    <mc:Fallback>
      <p:transition spd="med" advTm="13052">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C16C4524-DD58-40AB-A120-04936F3FEABB}"/>
              </a:ext>
            </a:extLst>
          </p:cNvPr>
          <p:cNvSpPr>
            <a:spLocks noGrp="1"/>
          </p:cNvSpPr>
          <p:nvPr>
            <p:ph type="ftr" sz="quarter" idx="11"/>
          </p:nvPr>
        </p:nvSpPr>
        <p:spPr/>
        <p:txBody>
          <a:bodyPr/>
          <a:lstStyle/>
          <a:p>
            <a:r>
              <a:rPr lang="fr-FR" b="1">
                <a:latin typeface="Avenir Black" panose="02000503020000020003" pitchFamily="2" charset="0"/>
              </a:rPr>
              <a:t>EPF</a:t>
            </a:r>
            <a:r>
              <a:rPr lang="fr-FR"/>
              <a:t> - CREATING THE FUTURE TOGETHER</a:t>
            </a:r>
          </a:p>
        </p:txBody>
      </p:sp>
      <p:sp>
        <p:nvSpPr>
          <p:cNvPr id="5" name="Espace réservé du numéro de diapositive 4">
            <a:extLst>
              <a:ext uri="{FF2B5EF4-FFF2-40B4-BE49-F238E27FC236}">
                <a16:creationId xmlns:a16="http://schemas.microsoft.com/office/drawing/2014/main" id="{1FDC04FE-54D1-478E-A833-5CF81DA04B59}"/>
              </a:ext>
            </a:extLst>
          </p:cNvPr>
          <p:cNvSpPr>
            <a:spLocks noGrp="1"/>
          </p:cNvSpPr>
          <p:nvPr>
            <p:ph type="sldNum" sz="quarter" idx="12"/>
          </p:nvPr>
        </p:nvSpPr>
        <p:spPr/>
        <p:txBody>
          <a:bodyPr/>
          <a:lstStyle/>
          <a:p>
            <a:fld id="{FA43A428-8481-6941-9A49-B0E781E6AFF0}" type="slidenum">
              <a:rPr lang="fr-FR" smtClean="0"/>
              <a:t>4</a:t>
            </a:fld>
            <a:endParaRPr lang="fr-FR"/>
          </a:p>
        </p:txBody>
      </p:sp>
      <p:sp>
        <p:nvSpPr>
          <p:cNvPr id="6" name="Titre 1">
            <a:extLst>
              <a:ext uri="{FF2B5EF4-FFF2-40B4-BE49-F238E27FC236}">
                <a16:creationId xmlns:a16="http://schemas.microsoft.com/office/drawing/2014/main" id="{8BB5B882-DB3D-4C73-A9A7-5D74D16AC254}"/>
              </a:ext>
            </a:extLst>
          </p:cNvPr>
          <p:cNvSpPr>
            <a:spLocks noGrp="1"/>
          </p:cNvSpPr>
          <p:nvPr>
            <p:ph type="title"/>
          </p:nvPr>
        </p:nvSpPr>
        <p:spPr>
          <a:xfrm>
            <a:off x="462707" y="436246"/>
            <a:ext cx="11259239" cy="925416"/>
          </a:xfrm>
        </p:spPr>
        <p:txBody>
          <a:bodyPr/>
          <a:lstStyle/>
          <a:p>
            <a:r>
              <a:rPr lang="fr-FR"/>
              <a:t>Origine des répondants (étudiants)</a:t>
            </a:r>
          </a:p>
        </p:txBody>
      </p:sp>
      <p:graphicFrame>
        <p:nvGraphicFramePr>
          <p:cNvPr id="7" name="Tableau 6">
            <a:extLst>
              <a:ext uri="{FF2B5EF4-FFF2-40B4-BE49-F238E27FC236}">
                <a16:creationId xmlns:a16="http://schemas.microsoft.com/office/drawing/2014/main" id="{1094F2D1-F6F9-4019-900D-40B78AB1DD22}"/>
              </a:ext>
            </a:extLst>
          </p:cNvPr>
          <p:cNvGraphicFramePr>
            <a:graphicFrameLocks noGrp="1"/>
          </p:cNvGraphicFramePr>
          <p:nvPr>
            <p:extLst>
              <p:ext uri="{D42A27DB-BD31-4B8C-83A1-F6EECF244321}">
                <p14:modId xmlns:p14="http://schemas.microsoft.com/office/powerpoint/2010/main" val="1131999116"/>
              </p:ext>
            </p:extLst>
          </p:nvPr>
        </p:nvGraphicFramePr>
        <p:xfrm>
          <a:off x="1732123" y="1345148"/>
          <a:ext cx="2279388" cy="1517166"/>
        </p:xfrm>
        <a:graphic>
          <a:graphicData uri="http://schemas.openxmlformats.org/drawingml/2006/table">
            <a:tbl>
              <a:tblPr>
                <a:tableStyleId>{5C22544A-7EE6-4342-B048-85BDC9FD1C3A}</a:tableStyleId>
              </a:tblPr>
              <a:tblGrid>
                <a:gridCol w="1123489">
                  <a:extLst>
                    <a:ext uri="{9D8B030D-6E8A-4147-A177-3AD203B41FA5}">
                      <a16:colId xmlns:a16="http://schemas.microsoft.com/office/drawing/2014/main" val="998385865"/>
                    </a:ext>
                  </a:extLst>
                </a:gridCol>
                <a:gridCol w="1155899">
                  <a:extLst>
                    <a:ext uri="{9D8B030D-6E8A-4147-A177-3AD203B41FA5}">
                      <a16:colId xmlns:a16="http://schemas.microsoft.com/office/drawing/2014/main" val="224270028"/>
                    </a:ext>
                  </a:extLst>
                </a:gridCol>
              </a:tblGrid>
              <a:tr h="0">
                <a:tc>
                  <a:txBody>
                    <a:bodyPr/>
                    <a:lstStyle/>
                    <a:p>
                      <a:pPr lvl="0" algn="ctr" fontAlgn="b"/>
                      <a:r>
                        <a:rPr lang="fr-FR" sz="900" b="1" i="0" u="none" strike="noStrike">
                          <a:solidFill>
                            <a:schemeClr val="tx1"/>
                          </a:solidFill>
                          <a:effectLst/>
                          <a:latin typeface="+mn-lt"/>
                        </a:rPr>
                        <a:t>Campus</a:t>
                      </a:r>
                    </a:p>
                  </a:txBody>
                  <a:tcPr marL="7620" marR="7620" marT="7620" marB="0" anchor="b">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b"/>
                      <a:r>
                        <a:rPr lang="fr-FR" sz="900" b="1" i="0" u="none" strike="noStrike">
                          <a:solidFill>
                            <a:schemeClr val="tx1"/>
                          </a:solidFill>
                          <a:effectLst/>
                          <a:latin typeface="+mn-lt"/>
                        </a:rPr>
                        <a:t>Nombre de répondants</a:t>
                      </a:r>
                    </a:p>
                  </a:txBody>
                  <a:tcPr marL="7620" marR="7620" marT="7620" marB="0" anchor="b">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40405409"/>
                  </a:ext>
                </a:extLst>
              </a:tr>
              <a:tr h="205871">
                <a:tc>
                  <a:txBody>
                    <a:bodyPr/>
                    <a:lstStyle/>
                    <a:p>
                      <a:pPr lvl="0" algn="l" fontAlgn="b"/>
                      <a:r>
                        <a:rPr lang="fr-FR" sz="900" u="none" strike="noStrike">
                          <a:solidFill>
                            <a:schemeClr val="tx1"/>
                          </a:solidFill>
                          <a:effectLst/>
                          <a:latin typeface="+mn-lt"/>
                        </a:rPr>
                        <a:t>Cachan</a:t>
                      </a:r>
                      <a:endParaRPr lang="fr-FR" sz="900" b="0" i="0" u="none" strike="noStrike">
                        <a:solidFill>
                          <a:schemeClr val="tx1"/>
                        </a:solidFill>
                        <a:effectLst/>
                        <a:latin typeface="+mn-lt"/>
                      </a:endParaRPr>
                    </a:p>
                  </a:txBody>
                  <a:tcPr marL="7620" marR="7620" marT="7620" marB="0" anchor="b">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r>
                        <a:rPr lang="fr-FR" sz="900" u="none" strike="noStrike">
                          <a:solidFill>
                            <a:schemeClr val="tx1"/>
                          </a:solidFill>
                          <a:effectLst/>
                          <a:latin typeface="+mn-lt"/>
                        </a:rPr>
                        <a:t>179</a:t>
                      </a:r>
                      <a:endParaRPr lang="fr-FR" sz="900" b="0" i="0" u="none" strike="noStrike">
                        <a:solidFill>
                          <a:schemeClr val="tx1"/>
                        </a:solidFill>
                        <a:effectLst/>
                        <a:latin typeface="+mn-lt"/>
                      </a:endParaRPr>
                    </a:p>
                  </a:txBody>
                  <a:tcPr marL="7620" marR="7620" marT="7620" marB="0" anchor="b">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36387869"/>
                  </a:ext>
                </a:extLst>
              </a:tr>
              <a:tr h="205871">
                <a:tc>
                  <a:txBody>
                    <a:bodyPr/>
                    <a:lstStyle/>
                    <a:p>
                      <a:pPr lvl="0" algn="l" fontAlgn="b"/>
                      <a:r>
                        <a:rPr lang="fr-FR" sz="900" u="none" strike="noStrike">
                          <a:solidFill>
                            <a:schemeClr val="tx1"/>
                          </a:solidFill>
                          <a:effectLst/>
                          <a:latin typeface="+mn-lt"/>
                        </a:rPr>
                        <a:t>Dakar</a:t>
                      </a:r>
                      <a:endParaRPr lang="fr-FR" sz="900" b="0" i="0" u="none" strike="noStrike">
                        <a:solidFill>
                          <a:schemeClr val="tx1"/>
                        </a:solidFill>
                        <a:effectLst/>
                        <a:latin typeface="+mn-lt"/>
                      </a:endParaRPr>
                    </a:p>
                  </a:txBody>
                  <a:tcPr marL="7620" marR="7620" marT="7620" marB="0" anchor="b">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r>
                        <a:rPr lang="fr-FR" sz="900" u="none" strike="noStrike">
                          <a:solidFill>
                            <a:schemeClr val="tx1"/>
                          </a:solidFill>
                          <a:effectLst/>
                          <a:latin typeface="+mn-lt"/>
                        </a:rPr>
                        <a:t>0</a:t>
                      </a:r>
                      <a:endParaRPr lang="fr-FR" sz="900" b="0" i="0" u="none" strike="noStrike">
                        <a:solidFill>
                          <a:schemeClr val="tx1"/>
                        </a:solidFill>
                        <a:effectLst/>
                        <a:latin typeface="+mn-lt"/>
                      </a:endParaRPr>
                    </a:p>
                  </a:txBody>
                  <a:tcPr marL="7620" marR="7620" marT="7620" marB="0" anchor="b">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0731049"/>
                  </a:ext>
                </a:extLst>
              </a:tr>
              <a:tr h="205871">
                <a:tc>
                  <a:txBody>
                    <a:bodyPr/>
                    <a:lstStyle/>
                    <a:p>
                      <a:pPr lvl="0" algn="l" fontAlgn="b"/>
                      <a:r>
                        <a:rPr lang="fr-FR" sz="900" u="none" strike="noStrike">
                          <a:solidFill>
                            <a:schemeClr val="tx1"/>
                          </a:solidFill>
                          <a:effectLst/>
                          <a:latin typeface="+mn-lt"/>
                        </a:rPr>
                        <a:t>Montpellier</a:t>
                      </a:r>
                      <a:endParaRPr lang="fr-FR" sz="900" b="0" i="0" u="none" strike="noStrike">
                        <a:solidFill>
                          <a:schemeClr val="tx1"/>
                        </a:solidFill>
                        <a:effectLst/>
                        <a:latin typeface="+mn-lt"/>
                      </a:endParaRPr>
                    </a:p>
                  </a:txBody>
                  <a:tcPr marL="7620" marR="7620" marT="7620" marB="0" anchor="b">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r>
                        <a:rPr lang="fr-FR" sz="900" u="none" strike="noStrike">
                          <a:solidFill>
                            <a:schemeClr val="tx1"/>
                          </a:solidFill>
                          <a:effectLst/>
                          <a:latin typeface="+mn-lt"/>
                        </a:rPr>
                        <a:t>56</a:t>
                      </a:r>
                      <a:endParaRPr lang="fr-FR" sz="900" b="0" i="0" u="none" strike="noStrike">
                        <a:solidFill>
                          <a:schemeClr val="tx1"/>
                        </a:solidFill>
                        <a:effectLst/>
                        <a:latin typeface="+mn-lt"/>
                      </a:endParaRPr>
                    </a:p>
                  </a:txBody>
                  <a:tcPr marL="7620" marR="7620" marT="7620" marB="0" anchor="b">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63559008"/>
                  </a:ext>
                </a:extLst>
              </a:tr>
              <a:tr h="205871">
                <a:tc>
                  <a:txBody>
                    <a:bodyPr/>
                    <a:lstStyle/>
                    <a:p>
                      <a:pPr lvl="0" algn="l" fontAlgn="b"/>
                      <a:r>
                        <a:rPr lang="fr-FR" sz="900" u="none" strike="noStrike">
                          <a:solidFill>
                            <a:schemeClr val="tx1"/>
                          </a:solidFill>
                          <a:effectLst/>
                          <a:latin typeface="+mn-lt"/>
                        </a:rPr>
                        <a:t>Saint Nazaire</a:t>
                      </a:r>
                      <a:endParaRPr lang="fr-FR" sz="900" b="0" i="0" u="none" strike="noStrike">
                        <a:solidFill>
                          <a:schemeClr val="tx1"/>
                        </a:solidFill>
                        <a:effectLst/>
                        <a:latin typeface="+mn-lt"/>
                      </a:endParaRPr>
                    </a:p>
                  </a:txBody>
                  <a:tcPr marL="7620" marR="7620" marT="7620" marB="0" anchor="b">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r>
                        <a:rPr lang="fr-FR" sz="900" u="none" strike="noStrike">
                          <a:solidFill>
                            <a:schemeClr val="tx1"/>
                          </a:solidFill>
                          <a:effectLst/>
                          <a:latin typeface="+mn-lt"/>
                        </a:rPr>
                        <a:t>4</a:t>
                      </a:r>
                      <a:endParaRPr lang="fr-FR" sz="900" b="0" i="0" u="none" strike="noStrike">
                        <a:solidFill>
                          <a:schemeClr val="tx1"/>
                        </a:solidFill>
                        <a:effectLst/>
                        <a:latin typeface="+mn-lt"/>
                      </a:endParaRPr>
                    </a:p>
                  </a:txBody>
                  <a:tcPr marL="7620" marR="7620" marT="7620" marB="0" anchor="b">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07825357"/>
                  </a:ext>
                </a:extLst>
              </a:tr>
              <a:tr h="205871">
                <a:tc>
                  <a:txBody>
                    <a:bodyPr/>
                    <a:lstStyle/>
                    <a:p>
                      <a:pPr lvl="0" algn="l" fontAlgn="b"/>
                      <a:r>
                        <a:rPr lang="fr-FR" sz="900" u="none" strike="noStrike">
                          <a:solidFill>
                            <a:schemeClr val="tx1"/>
                          </a:solidFill>
                          <a:effectLst/>
                          <a:latin typeface="+mn-lt"/>
                        </a:rPr>
                        <a:t>Troyes</a:t>
                      </a:r>
                      <a:endParaRPr lang="fr-FR" sz="900" b="0" i="0" u="none" strike="noStrike">
                        <a:solidFill>
                          <a:schemeClr val="tx1"/>
                        </a:solidFill>
                        <a:effectLst/>
                        <a:latin typeface="+mn-lt"/>
                      </a:endParaRPr>
                    </a:p>
                  </a:txBody>
                  <a:tcPr marL="7620" marR="7620" marT="7620" marB="0" anchor="b">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r>
                        <a:rPr lang="fr-FR" sz="900" u="none" strike="noStrike">
                          <a:solidFill>
                            <a:schemeClr val="tx1"/>
                          </a:solidFill>
                          <a:effectLst/>
                          <a:latin typeface="+mn-lt"/>
                        </a:rPr>
                        <a:t>14</a:t>
                      </a:r>
                      <a:endParaRPr lang="fr-FR" sz="900" b="0" i="0" u="none" strike="noStrike">
                        <a:solidFill>
                          <a:schemeClr val="tx1"/>
                        </a:solidFill>
                        <a:effectLst/>
                        <a:latin typeface="+mn-lt"/>
                      </a:endParaRPr>
                    </a:p>
                  </a:txBody>
                  <a:tcPr marL="7620" marR="7620" marT="7620" marB="0" anchor="b">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08031195"/>
                  </a:ext>
                </a:extLst>
              </a:tr>
              <a:tr h="205871">
                <a:tc>
                  <a:txBody>
                    <a:bodyPr/>
                    <a:lstStyle/>
                    <a:p>
                      <a:pPr algn="r" fontAlgn="b"/>
                      <a:r>
                        <a:rPr lang="fr-FR" sz="900" u="none" strike="noStrike">
                          <a:solidFill>
                            <a:schemeClr val="tx1"/>
                          </a:solidFill>
                          <a:effectLst/>
                          <a:latin typeface="+mn-lt"/>
                        </a:rPr>
                        <a:t>Total général</a:t>
                      </a:r>
                      <a:endParaRPr lang="fr-FR" sz="900" b="1" i="0" u="none" strike="noStrike">
                        <a:solidFill>
                          <a:schemeClr val="tx1"/>
                        </a:solidFill>
                        <a:effectLst/>
                        <a:latin typeface="+mn-lt"/>
                      </a:endParaRPr>
                    </a:p>
                  </a:txBody>
                  <a:tcPr marL="7620" marR="7620" marT="7620" marB="0" anchor="b">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b"/>
                      <a:r>
                        <a:rPr lang="fr-FR" sz="900" u="none" strike="noStrike">
                          <a:solidFill>
                            <a:schemeClr val="tx1"/>
                          </a:solidFill>
                          <a:effectLst/>
                          <a:latin typeface="+mn-lt"/>
                        </a:rPr>
                        <a:t>253</a:t>
                      </a:r>
                      <a:endParaRPr lang="fr-FR" sz="900" b="1" i="0" u="none" strike="noStrike">
                        <a:solidFill>
                          <a:schemeClr val="tx1"/>
                        </a:solidFill>
                        <a:effectLst/>
                        <a:latin typeface="+mn-lt"/>
                      </a:endParaRPr>
                    </a:p>
                  </a:txBody>
                  <a:tcPr marL="7620" marR="7620" marT="7620" marB="0" anchor="b">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282733237"/>
                  </a:ext>
                </a:extLst>
              </a:tr>
            </a:tbl>
          </a:graphicData>
        </a:graphic>
      </p:graphicFrame>
      <p:graphicFrame>
        <p:nvGraphicFramePr>
          <p:cNvPr id="8" name="Graphique 7">
            <a:extLst>
              <a:ext uri="{FF2B5EF4-FFF2-40B4-BE49-F238E27FC236}">
                <a16:creationId xmlns:a16="http://schemas.microsoft.com/office/drawing/2014/main" id="{0C580472-26E7-4F50-A512-87FB928AADDA}"/>
              </a:ext>
            </a:extLst>
          </p:cNvPr>
          <p:cNvGraphicFramePr>
            <a:graphicFrameLocks/>
          </p:cNvGraphicFramePr>
          <p:nvPr>
            <p:extLst>
              <p:ext uri="{D42A27DB-BD31-4B8C-83A1-F6EECF244321}">
                <p14:modId xmlns:p14="http://schemas.microsoft.com/office/powerpoint/2010/main" val="3485304750"/>
              </p:ext>
            </p:extLst>
          </p:nvPr>
        </p:nvGraphicFramePr>
        <p:xfrm>
          <a:off x="4438742" y="776878"/>
          <a:ext cx="2977179" cy="264242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Graphique 8">
            <a:extLst>
              <a:ext uri="{FF2B5EF4-FFF2-40B4-BE49-F238E27FC236}">
                <a16:creationId xmlns:a16="http://schemas.microsoft.com/office/drawing/2014/main" id="{4C6726F3-EB4E-41E9-A609-B7F59FEF4166}"/>
              </a:ext>
            </a:extLst>
          </p:cNvPr>
          <p:cNvGraphicFramePr>
            <a:graphicFrameLocks/>
          </p:cNvGraphicFramePr>
          <p:nvPr>
            <p:extLst>
              <p:ext uri="{D42A27DB-BD31-4B8C-83A1-F6EECF244321}">
                <p14:modId xmlns:p14="http://schemas.microsoft.com/office/powerpoint/2010/main" val="4101771845"/>
              </p:ext>
            </p:extLst>
          </p:nvPr>
        </p:nvGraphicFramePr>
        <p:xfrm>
          <a:off x="6280523" y="3392102"/>
          <a:ext cx="5276850" cy="293370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Graphique 9">
            <a:extLst>
              <a:ext uri="{FF2B5EF4-FFF2-40B4-BE49-F238E27FC236}">
                <a16:creationId xmlns:a16="http://schemas.microsoft.com/office/drawing/2014/main" id="{57D4BE0F-5AF6-4CEA-9463-24D8F1E829CF}"/>
              </a:ext>
            </a:extLst>
          </p:cNvPr>
          <p:cNvGraphicFramePr>
            <a:graphicFrameLocks/>
          </p:cNvGraphicFramePr>
          <p:nvPr>
            <p:extLst>
              <p:ext uri="{D42A27DB-BD31-4B8C-83A1-F6EECF244321}">
                <p14:modId xmlns:p14="http://schemas.microsoft.com/office/powerpoint/2010/main" val="1229031703"/>
              </p:ext>
            </p:extLst>
          </p:nvPr>
        </p:nvGraphicFramePr>
        <p:xfrm>
          <a:off x="314702" y="3231332"/>
          <a:ext cx="5568512" cy="3068955"/>
        </p:xfrm>
        <a:graphic>
          <a:graphicData uri="http://schemas.openxmlformats.org/drawingml/2006/chart">
            <c:chart xmlns:c="http://schemas.openxmlformats.org/drawingml/2006/chart" xmlns:r="http://schemas.openxmlformats.org/officeDocument/2006/relationships" r:id="rId4"/>
          </a:graphicData>
        </a:graphic>
      </p:graphicFrame>
      <p:sp>
        <p:nvSpPr>
          <p:cNvPr id="11" name="Rectangle : coins arrondis 10">
            <a:extLst>
              <a:ext uri="{FF2B5EF4-FFF2-40B4-BE49-F238E27FC236}">
                <a16:creationId xmlns:a16="http://schemas.microsoft.com/office/drawing/2014/main" id="{CBCC3B22-7C74-4FB8-86E8-7335F6149137}"/>
              </a:ext>
            </a:extLst>
          </p:cNvPr>
          <p:cNvSpPr/>
          <p:nvPr/>
        </p:nvSpPr>
        <p:spPr>
          <a:xfrm>
            <a:off x="1523014" y="1008223"/>
            <a:ext cx="5892908" cy="2251494"/>
          </a:xfrm>
          <a:prstGeom prst="roundRect">
            <a:avLst>
              <a:gd name="adj" fmla="val 7472"/>
            </a:avLst>
          </a:prstGeom>
          <a:noFill/>
          <a:ln w="63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 coins arrondis 11">
            <a:extLst>
              <a:ext uri="{FF2B5EF4-FFF2-40B4-BE49-F238E27FC236}">
                <a16:creationId xmlns:a16="http://schemas.microsoft.com/office/drawing/2014/main" id="{C9C6584E-8666-478D-88F8-389078851168}"/>
              </a:ext>
            </a:extLst>
          </p:cNvPr>
          <p:cNvSpPr/>
          <p:nvPr/>
        </p:nvSpPr>
        <p:spPr>
          <a:xfrm>
            <a:off x="415880" y="3435531"/>
            <a:ext cx="5568512" cy="2905185"/>
          </a:xfrm>
          <a:prstGeom prst="roundRect">
            <a:avLst>
              <a:gd name="adj" fmla="val 7472"/>
            </a:avLst>
          </a:prstGeom>
          <a:noFill/>
          <a:ln w="63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 coins arrondis 12">
            <a:extLst>
              <a:ext uri="{FF2B5EF4-FFF2-40B4-BE49-F238E27FC236}">
                <a16:creationId xmlns:a16="http://schemas.microsoft.com/office/drawing/2014/main" id="{2CE5F384-8B91-4F4F-9E15-544BBE66180E}"/>
              </a:ext>
            </a:extLst>
          </p:cNvPr>
          <p:cNvSpPr/>
          <p:nvPr/>
        </p:nvSpPr>
        <p:spPr>
          <a:xfrm>
            <a:off x="6150700" y="3452950"/>
            <a:ext cx="5568512" cy="2905185"/>
          </a:xfrm>
          <a:prstGeom prst="roundRect">
            <a:avLst>
              <a:gd name="adj" fmla="val 7472"/>
            </a:avLst>
          </a:prstGeom>
          <a:noFill/>
          <a:ln w="63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a:extLst>
              <a:ext uri="{FF2B5EF4-FFF2-40B4-BE49-F238E27FC236}">
                <a16:creationId xmlns:a16="http://schemas.microsoft.com/office/drawing/2014/main" id="{4F2ACC37-D0B7-4CCC-B49A-9A0BFE0C4F67}"/>
              </a:ext>
            </a:extLst>
          </p:cNvPr>
          <p:cNvSpPr txBox="1"/>
          <p:nvPr/>
        </p:nvSpPr>
        <p:spPr>
          <a:xfrm>
            <a:off x="8148973" y="1980081"/>
            <a:ext cx="3242983" cy="307777"/>
          </a:xfrm>
          <a:prstGeom prst="rect">
            <a:avLst/>
          </a:prstGeom>
          <a:solidFill>
            <a:schemeClr val="bg1">
              <a:lumMod val="95000"/>
            </a:schemeClr>
          </a:solidFill>
        </p:spPr>
        <p:txBody>
          <a:bodyPr wrap="square" rtlCol="0">
            <a:spAutoFit/>
          </a:bodyPr>
          <a:lstStyle/>
          <a:p>
            <a:r>
              <a:rPr lang="fr-FR" sz="1400"/>
              <a:t>253 étudiants ont répondu le sondage </a:t>
            </a:r>
          </a:p>
        </p:txBody>
      </p:sp>
      <p:sp>
        <p:nvSpPr>
          <p:cNvPr id="15" name="ZoneTexte 14">
            <a:extLst>
              <a:ext uri="{FF2B5EF4-FFF2-40B4-BE49-F238E27FC236}">
                <a16:creationId xmlns:a16="http://schemas.microsoft.com/office/drawing/2014/main" id="{D9E02BD6-1738-41A4-9541-4E1DAD362389}"/>
              </a:ext>
            </a:extLst>
          </p:cNvPr>
          <p:cNvSpPr txBox="1"/>
          <p:nvPr/>
        </p:nvSpPr>
        <p:spPr>
          <a:xfrm>
            <a:off x="4000967" y="3507639"/>
            <a:ext cx="1882247" cy="276999"/>
          </a:xfrm>
          <a:prstGeom prst="rect">
            <a:avLst/>
          </a:prstGeom>
          <a:noFill/>
        </p:spPr>
        <p:txBody>
          <a:bodyPr wrap="none" rtlCol="0">
            <a:spAutoFit/>
          </a:bodyPr>
          <a:lstStyle/>
          <a:p>
            <a:r>
              <a:rPr lang="fr-FR" sz="1200">
                <a:solidFill>
                  <a:schemeClr val="tx1">
                    <a:lumMod val="50000"/>
                    <a:lumOff val="50000"/>
                  </a:schemeClr>
                </a:solidFill>
              </a:rPr>
              <a:t>Programme de formation</a:t>
            </a:r>
          </a:p>
        </p:txBody>
      </p:sp>
      <p:sp>
        <p:nvSpPr>
          <p:cNvPr id="16" name="ZoneTexte 15">
            <a:extLst>
              <a:ext uri="{FF2B5EF4-FFF2-40B4-BE49-F238E27FC236}">
                <a16:creationId xmlns:a16="http://schemas.microsoft.com/office/drawing/2014/main" id="{51DDB0B5-F7C3-4B93-AA4A-EBA2039E1D9C}"/>
              </a:ext>
            </a:extLst>
          </p:cNvPr>
          <p:cNvSpPr txBox="1"/>
          <p:nvPr/>
        </p:nvSpPr>
        <p:spPr>
          <a:xfrm>
            <a:off x="10930278" y="3476265"/>
            <a:ext cx="627095" cy="276999"/>
          </a:xfrm>
          <a:prstGeom prst="rect">
            <a:avLst/>
          </a:prstGeom>
          <a:noFill/>
        </p:spPr>
        <p:txBody>
          <a:bodyPr wrap="none" rtlCol="0">
            <a:spAutoFit/>
          </a:bodyPr>
          <a:lstStyle/>
          <a:p>
            <a:r>
              <a:rPr lang="fr-FR" sz="1200">
                <a:solidFill>
                  <a:schemeClr val="tx1">
                    <a:lumMod val="50000"/>
                    <a:lumOff val="50000"/>
                  </a:schemeClr>
                </a:solidFill>
              </a:rPr>
              <a:t>Année</a:t>
            </a:r>
          </a:p>
        </p:txBody>
      </p:sp>
    </p:spTree>
    <p:extLst>
      <p:ext uri="{BB962C8B-B14F-4D97-AF65-F5344CB8AC3E}">
        <p14:creationId xmlns:p14="http://schemas.microsoft.com/office/powerpoint/2010/main" val="2561642604"/>
      </p:ext>
    </p:extLst>
  </p:cSld>
  <p:clrMapOvr>
    <a:masterClrMapping/>
  </p:clrMapOvr>
  <mc:AlternateContent xmlns:mc="http://schemas.openxmlformats.org/markup-compatibility/2006">
    <mc:Choice xmlns:p14="http://schemas.microsoft.com/office/powerpoint/2010/main" Requires="p14">
      <p:transition spd="med" p14:dur="700" advTm="11826">
        <p:fade/>
      </p:transition>
    </mc:Choice>
    <mc:Fallback>
      <p:transition spd="med" advTm="11826">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ACE67B-24A4-4750-B75D-6A31BFDC627E}"/>
              </a:ext>
            </a:extLst>
          </p:cNvPr>
          <p:cNvSpPr>
            <a:spLocks noGrp="1"/>
          </p:cNvSpPr>
          <p:nvPr>
            <p:ph type="title"/>
          </p:nvPr>
        </p:nvSpPr>
        <p:spPr/>
        <p:txBody>
          <a:bodyPr/>
          <a:lstStyle/>
          <a:p>
            <a:r>
              <a:rPr lang="fr-FR"/>
              <a:t>Connaissances de base sur les IA génératives</a:t>
            </a:r>
          </a:p>
        </p:txBody>
      </p:sp>
      <p:sp>
        <p:nvSpPr>
          <p:cNvPr id="5" name="Espace réservé du numéro de diapositive 4">
            <a:extLst>
              <a:ext uri="{FF2B5EF4-FFF2-40B4-BE49-F238E27FC236}">
                <a16:creationId xmlns:a16="http://schemas.microsoft.com/office/drawing/2014/main" id="{ADD08F79-17F5-4C93-BE36-3951EFB38DAC}"/>
              </a:ext>
            </a:extLst>
          </p:cNvPr>
          <p:cNvSpPr>
            <a:spLocks noGrp="1"/>
          </p:cNvSpPr>
          <p:nvPr>
            <p:ph type="sldNum" sz="quarter" idx="12"/>
          </p:nvPr>
        </p:nvSpPr>
        <p:spPr/>
        <p:txBody>
          <a:bodyPr/>
          <a:lstStyle/>
          <a:p>
            <a:fld id="{FA43A428-8481-6941-9A49-B0E781E6AFF0}" type="slidenum">
              <a:rPr lang="fr-FR" smtClean="0"/>
              <a:t>5</a:t>
            </a:fld>
            <a:endParaRPr lang="fr-FR"/>
          </a:p>
        </p:txBody>
      </p:sp>
      <p:graphicFrame>
        <p:nvGraphicFramePr>
          <p:cNvPr id="8" name="Graphique 7">
            <a:extLst>
              <a:ext uri="{FF2B5EF4-FFF2-40B4-BE49-F238E27FC236}">
                <a16:creationId xmlns:a16="http://schemas.microsoft.com/office/drawing/2014/main" id="{95B7235E-E901-460B-8B05-6082FED503E0}"/>
              </a:ext>
            </a:extLst>
          </p:cNvPr>
          <p:cNvGraphicFramePr>
            <a:graphicFrameLocks/>
          </p:cNvGraphicFramePr>
          <p:nvPr>
            <p:extLst>
              <p:ext uri="{D42A27DB-BD31-4B8C-83A1-F6EECF244321}">
                <p14:modId xmlns:p14="http://schemas.microsoft.com/office/powerpoint/2010/main" val="2922899486"/>
              </p:ext>
            </p:extLst>
          </p:nvPr>
        </p:nvGraphicFramePr>
        <p:xfrm>
          <a:off x="2674822" y="1941447"/>
          <a:ext cx="10052943" cy="2726055"/>
        </p:xfrm>
        <a:graphic>
          <a:graphicData uri="http://schemas.openxmlformats.org/drawingml/2006/chart">
            <c:chart xmlns:c="http://schemas.openxmlformats.org/drawingml/2006/chart" xmlns:r="http://schemas.openxmlformats.org/officeDocument/2006/relationships" r:id="rId3"/>
          </a:graphicData>
        </a:graphic>
      </p:graphicFrame>
      <p:sp>
        <p:nvSpPr>
          <p:cNvPr id="9" name="ZoneTexte 8">
            <a:extLst>
              <a:ext uri="{FF2B5EF4-FFF2-40B4-BE49-F238E27FC236}">
                <a16:creationId xmlns:a16="http://schemas.microsoft.com/office/drawing/2014/main" id="{60C752EA-CF61-4D79-B6AE-18F60A42BEC7}"/>
              </a:ext>
            </a:extLst>
          </p:cNvPr>
          <p:cNvSpPr txBox="1"/>
          <p:nvPr/>
        </p:nvSpPr>
        <p:spPr>
          <a:xfrm>
            <a:off x="1040537" y="1379459"/>
            <a:ext cx="5758051" cy="307777"/>
          </a:xfrm>
          <a:prstGeom prst="rect">
            <a:avLst/>
          </a:prstGeom>
          <a:noFill/>
        </p:spPr>
        <p:txBody>
          <a:bodyPr wrap="none" rtlCol="0">
            <a:spAutoFit/>
          </a:bodyPr>
          <a:lstStyle/>
          <a:p>
            <a:r>
              <a:rPr lang="fr-FR" sz="1400" b="0" i="0">
                <a:solidFill>
                  <a:srgbClr val="000000"/>
                </a:solidFill>
                <a:effectLst/>
              </a:rPr>
              <a:t>J'ai une bonne compréhension du fonctionnement des IA génératives </a:t>
            </a:r>
            <a:endParaRPr lang="fr-FR" sz="1400"/>
          </a:p>
        </p:txBody>
      </p:sp>
      <p:graphicFrame>
        <p:nvGraphicFramePr>
          <p:cNvPr id="12" name="Graphique 11">
            <a:extLst>
              <a:ext uri="{FF2B5EF4-FFF2-40B4-BE49-F238E27FC236}">
                <a16:creationId xmlns:a16="http://schemas.microsoft.com/office/drawing/2014/main" id="{6BB94E24-CAE6-4BEE-A7D4-38341AED7028}"/>
              </a:ext>
            </a:extLst>
          </p:cNvPr>
          <p:cNvGraphicFramePr>
            <a:graphicFrameLocks/>
          </p:cNvGraphicFramePr>
          <p:nvPr>
            <p:extLst>
              <p:ext uri="{D42A27DB-BD31-4B8C-83A1-F6EECF244321}">
                <p14:modId xmlns:p14="http://schemas.microsoft.com/office/powerpoint/2010/main" val="1599204361"/>
              </p:ext>
            </p:extLst>
          </p:nvPr>
        </p:nvGraphicFramePr>
        <p:xfrm>
          <a:off x="2462507" y="3948095"/>
          <a:ext cx="10130176" cy="2256473"/>
        </p:xfrm>
        <a:graphic>
          <a:graphicData uri="http://schemas.openxmlformats.org/drawingml/2006/chart">
            <c:chart xmlns:c="http://schemas.openxmlformats.org/drawingml/2006/chart" xmlns:r="http://schemas.openxmlformats.org/officeDocument/2006/relationships" r:id="rId4"/>
          </a:graphicData>
        </a:graphic>
      </p:graphicFrame>
      <p:sp>
        <p:nvSpPr>
          <p:cNvPr id="3" name="ZoneTexte 2">
            <a:extLst>
              <a:ext uri="{FF2B5EF4-FFF2-40B4-BE49-F238E27FC236}">
                <a16:creationId xmlns:a16="http://schemas.microsoft.com/office/drawing/2014/main" id="{D0B3B44C-7FB8-4B33-8DD4-996A99E75E12}"/>
              </a:ext>
            </a:extLst>
          </p:cNvPr>
          <p:cNvSpPr txBox="1"/>
          <p:nvPr/>
        </p:nvSpPr>
        <p:spPr>
          <a:xfrm>
            <a:off x="1072811" y="2669608"/>
            <a:ext cx="1454244" cy="646331"/>
          </a:xfrm>
          <a:prstGeom prst="rect">
            <a:avLst/>
          </a:prstGeom>
          <a:noFill/>
        </p:spPr>
        <p:txBody>
          <a:bodyPr wrap="none" rtlCol="0">
            <a:spAutoFit/>
          </a:bodyPr>
          <a:lstStyle/>
          <a:p>
            <a:pPr algn="ctr"/>
            <a:r>
              <a:rPr lang="fr-FR"/>
              <a:t>Enseignants</a:t>
            </a:r>
            <a:br>
              <a:rPr lang="fr-FR"/>
            </a:br>
            <a:r>
              <a:rPr lang="fr-FR"/>
              <a:t>(N=69)</a:t>
            </a:r>
          </a:p>
        </p:txBody>
      </p:sp>
      <p:sp>
        <p:nvSpPr>
          <p:cNvPr id="20" name="ZoneTexte 19">
            <a:extLst>
              <a:ext uri="{FF2B5EF4-FFF2-40B4-BE49-F238E27FC236}">
                <a16:creationId xmlns:a16="http://schemas.microsoft.com/office/drawing/2014/main" id="{27F61DA9-AC15-4452-B643-393FC5E40B14}"/>
              </a:ext>
            </a:extLst>
          </p:cNvPr>
          <p:cNvSpPr txBox="1"/>
          <p:nvPr/>
        </p:nvSpPr>
        <p:spPr>
          <a:xfrm>
            <a:off x="1226699" y="4751562"/>
            <a:ext cx="1146468" cy="646331"/>
          </a:xfrm>
          <a:prstGeom prst="rect">
            <a:avLst/>
          </a:prstGeom>
          <a:noFill/>
        </p:spPr>
        <p:txBody>
          <a:bodyPr wrap="none" rtlCol="0">
            <a:spAutoFit/>
          </a:bodyPr>
          <a:lstStyle/>
          <a:p>
            <a:r>
              <a:rPr lang="fr-FR"/>
              <a:t>Etudiants</a:t>
            </a:r>
          </a:p>
          <a:p>
            <a:r>
              <a:rPr lang="fr-FR"/>
              <a:t>(N=253)</a:t>
            </a:r>
          </a:p>
        </p:txBody>
      </p:sp>
      <p:pic>
        <p:nvPicPr>
          <p:cNvPr id="6" name="Image 5">
            <a:extLst>
              <a:ext uri="{FF2B5EF4-FFF2-40B4-BE49-F238E27FC236}">
                <a16:creationId xmlns:a16="http://schemas.microsoft.com/office/drawing/2014/main" id="{1315BB9E-D8A2-401D-9515-68C4959C2DA8}"/>
              </a:ext>
            </a:extLst>
          </p:cNvPr>
          <p:cNvPicPr>
            <a:picLocks noChangeAspect="1"/>
          </p:cNvPicPr>
          <p:nvPr/>
        </p:nvPicPr>
        <p:blipFill rotWithShape="1">
          <a:blip r:embed="rId5"/>
          <a:srcRect l="887" t="17143" r="665" b="22857"/>
          <a:stretch/>
        </p:blipFill>
        <p:spPr>
          <a:xfrm>
            <a:off x="2837286" y="3948095"/>
            <a:ext cx="8052730" cy="192648"/>
          </a:xfrm>
          <a:prstGeom prst="rect">
            <a:avLst/>
          </a:prstGeom>
        </p:spPr>
      </p:pic>
    </p:spTree>
    <p:extLst>
      <p:ext uri="{BB962C8B-B14F-4D97-AF65-F5344CB8AC3E}">
        <p14:creationId xmlns:p14="http://schemas.microsoft.com/office/powerpoint/2010/main" val="1306194178"/>
      </p:ext>
    </p:extLst>
  </p:cSld>
  <p:clrMapOvr>
    <a:masterClrMapping/>
  </p:clrMapOvr>
  <mc:AlternateContent xmlns:mc="http://schemas.openxmlformats.org/markup-compatibility/2006">
    <mc:Choice xmlns:p14="http://schemas.microsoft.com/office/powerpoint/2010/main" Requires="p14">
      <p:transition spd="med" p14:dur="700" advTm="9954">
        <p:fade/>
      </p:transition>
    </mc:Choice>
    <mc:Fallback>
      <p:transition spd="med" advTm="9954">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ACE67B-24A4-4750-B75D-6A31BFDC627E}"/>
              </a:ext>
            </a:extLst>
          </p:cNvPr>
          <p:cNvSpPr>
            <a:spLocks noGrp="1"/>
          </p:cNvSpPr>
          <p:nvPr>
            <p:ph type="title"/>
          </p:nvPr>
        </p:nvSpPr>
        <p:spPr/>
        <p:txBody>
          <a:bodyPr/>
          <a:lstStyle/>
          <a:p>
            <a:r>
              <a:rPr lang="fr-FR"/>
              <a:t>Connaissances de base sur les IA génératives</a:t>
            </a:r>
          </a:p>
        </p:txBody>
      </p:sp>
      <p:sp>
        <p:nvSpPr>
          <p:cNvPr id="5" name="Espace réservé du numéro de diapositive 4">
            <a:extLst>
              <a:ext uri="{FF2B5EF4-FFF2-40B4-BE49-F238E27FC236}">
                <a16:creationId xmlns:a16="http://schemas.microsoft.com/office/drawing/2014/main" id="{ADD08F79-17F5-4C93-BE36-3951EFB38DAC}"/>
              </a:ext>
            </a:extLst>
          </p:cNvPr>
          <p:cNvSpPr>
            <a:spLocks noGrp="1"/>
          </p:cNvSpPr>
          <p:nvPr>
            <p:ph type="sldNum" sz="quarter" idx="12"/>
          </p:nvPr>
        </p:nvSpPr>
        <p:spPr/>
        <p:txBody>
          <a:bodyPr/>
          <a:lstStyle/>
          <a:p>
            <a:fld id="{FA43A428-8481-6941-9A49-B0E781E6AFF0}" type="slidenum">
              <a:rPr lang="fr-FR" smtClean="0"/>
              <a:t>6</a:t>
            </a:fld>
            <a:endParaRPr lang="fr-FR"/>
          </a:p>
        </p:txBody>
      </p:sp>
      <p:sp>
        <p:nvSpPr>
          <p:cNvPr id="9" name="ZoneTexte 8">
            <a:extLst>
              <a:ext uri="{FF2B5EF4-FFF2-40B4-BE49-F238E27FC236}">
                <a16:creationId xmlns:a16="http://schemas.microsoft.com/office/drawing/2014/main" id="{60C752EA-CF61-4D79-B6AE-18F60A42BEC7}"/>
              </a:ext>
            </a:extLst>
          </p:cNvPr>
          <p:cNvSpPr txBox="1"/>
          <p:nvPr/>
        </p:nvSpPr>
        <p:spPr>
          <a:xfrm>
            <a:off x="1076822" y="1361317"/>
            <a:ext cx="7900503" cy="307777"/>
          </a:xfrm>
          <a:prstGeom prst="rect">
            <a:avLst/>
          </a:prstGeom>
          <a:noFill/>
        </p:spPr>
        <p:txBody>
          <a:bodyPr wrap="square" lIns="91440" tIns="45720" rIns="91440" bIns="45720" rtlCol="0" anchor="t">
            <a:spAutoFit/>
          </a:bodyPr>
          <a:lstStyle/>
          <a:p>
            <a:r>
              <a:rPr lang="fr-FR" sz="1400" dirty="0">
                <a:solidFill>
                  <a:srgbClr val="000000"/>
                </a:solidFill>
              </a:rPr>
              <a:t>Je connais les prompts à utiliser pour interagir de manière efficace avec les IA génératives </a:t>
            </a:r>
            <a:endParaRPr lang="fr-FR" dirty="0"/>
          </a:p>
        </p:txBody>
      </p:sp>
      <p:sp>
        <p:nvSpPr>
          <p:cNvPr id="3" name="ZoneTexte 2">
            <a:extLst>
              <a:ext uri="{FF2B5EF4-FFF2-40B4-BE49-F238E27FC236}">
                <a16:creationId xmlns:a16="http://schemas.microsoft.com/office/drawing/2014/main" id="{D0B3B44C-7FB8-4B33-8DD4-996A99E75E12}"/>
              </a:ext>
            </a:extLst>
          </p:cNvPr>
          <p:cNvSpPr txBox="1"/>
          <p:nvPr/>
        </p:nvSpPr>
        <p:spPr>
          <a:xfrm>
            <a:off x="1072811" y="2669608"/>
            <a:ext cx="1454244" cy="646331"/>
          </a:xfrm>
          <a:prstGeom prst="rect">
            <a:avLst/>
          </a:prstGeom>
          <a:noFill/>
        </p:spPr>
        <p:txBody>
          <a:bodyPr wrap="none" rtlCol="0">
            <a:spAutoFit/>
          </a:bodyPr>
          <a:lstStyle/>
          <a:p>
            <a:pPr algn="ctr"/>
            <a:r>
              <a:rPr lang="fr-FR"/>
              <a:t>Enseignants</a:t>
            </a:r>
            <a:br>
              <a:rPr lang="fr-FR"/>
            </a:br>
            <a:r>
              <a:rPr lang="fr-FR"/>
              <a:t>(N=69)</a:t>
            </a:r>
          </a:p>
        </p:txBody>
      </p:sp>
      <p:sp>
        <p:nvSpPr>
          <p:cNvPr id="20" name="ZoneTexte 19">
            <a:extLst>
              <a:ext uri="{FF2B5EF4-FFF2-40B4-BE49-F238E27FC236}">
                <a16:creationId xmlns:a16="http://schemas.microsoft.com/office/drawing/2014/main" id="{27F61DA9-AC15-4452-B643-393FC5E40B14}"/>
              </a:ext>
            </a:extLst>
          </p:cNvPr>
          <p:cNvSpPr txBox="1"/>
          <p:nvPr/>
        </p:nvSpPr>
        <p:spPr>
          <a:xfrm>
            <a:off x="1226699" y="4751562"/>
            <a:ext cx="1146468" cy="646331"/>
          </a:xfrm>
          <a:prstGeom prst="rect">
            <a:avLst/>
          </a:prstGeom>
          <a:noFill/>
        </p:spPr>
        <p:txBody>
          <a:bodyPr wrap="none" rtlCol="0">
            <a:spAutoFit/>
          </a:bodyPr>
          <a:lstStyle/>
          <a:p>
            <a:r>
              <a:rPr lang="fr-FR"/>
              <a:t>Etudiants</a:t>
            </a:r>
          </a:p>
          <a:p>
            <a:r>
              <a:rPr lang="fr-FR"/>
              <a:t>(N=253)</a:t>
            </a:r>
          </a:p>
        </p:txBody>
      </p:sp>
      <p:pic>
        <p:nvPicPr>
          <p:cNvPr id="6" name="Image 5">
            <a:extLst>
              <a:ext uri="{FF2B5EF4-FFF2-40B4-BE49-F238E27FC236}">
                <a16:creationId xmlns:a16="http://schemas.microsoft.com/office/drawing/2014/main" id="{1315BB9E-D8A2-401D-9515-68C4959C2DA8}"/>
              </a:ext>
            </a:extLst>
          </p:cNvPr>
          <p:cNvPicPr>
            <a:picLocks noChangeAspect="1"/>
          </p:cNvPicPr>
          <p:nvPr/>
        </p:nvPicPr>
        <p:blipFill>
          <a:blip r:embed="rId3"/>
          <a:stretch>
            <a:fillRect/>
          </a:stretch>
        </p:blipFill>
        <p:spPr>
          <a:xfrm>
            <a:off x="2764715" y="3862031"/>
            <a:ext cx="8179734" cy="321074"/>
          </a:xfrm>
          <a:prstGeom prst="rect">
            <a:avLst/>
          </a:prstGeom>
        </p:spPr>
      </p:pic>
      <p:graphicFrame>
        <p:nvGraphicFramePr>
          <p:cNvPr id="10" name="Graphique 9">
            <a:extLst>
              <a:ext uri="{FF2B5EF4-FFF2-40B4-BE49-F238E27FC236}">
                <a16:creationId xmlns:a16="http://schemas.microsoft.com/office/drawing/2014/main" id="{E70067F1-13F6-4902-AD13-F0937D63901D}"/>
              </a:ext>
            </a:extLst>
          </p:cNvPr>
          <p:cNvGraphicFramePr>
            <a:graphicFrameLocks/>
          </p:cNvGraphicFramePr>
          <p:nvPr>
            <p:extLst>
              <p:ext uri="{D42A27DB-BD31-4B8C-83A1-F6EECF244321}">
                <p14:modId xmlns:p14="http://schemas.microsoft.com/office/powerpoint/2010/main" val="2953217783"/>
              </p:ext>
            </p:extLst>
          </p:nvPr>
        </p:nvGraphicFramePr>
        <p:xfrm>
          <a:off x="2416199" y="1342407"/>
          <a:ext cx="14150579" cy="260569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Graphique 10">
            <a:extLst>
              <a:ext uri="{FF2B5EF4-FFF2-40B4-BE49-F238E27FC236}">
                <a16:creationId xmlns:a16="http://schemas.microsoft.com/office/drawing/2014/main" id="{D4ACA68D-C5D4-42F1-A906-4143CAE992AF}"/>
              </a:ext>
            </a:extLst>
          </p:cNvPr>
          <p:cNvGraphicFramePr>
            <a:graphicFrameLocks/>
          </p:cNvGraphicFramePr>
          <p:nvPr>
            <p:extLst>
              <p:ext uri="{D42A27DB-BD31-4B8C-83A1-F6EECF244321}">
                <p14:modId xmlns:p14="http://schemas.microsoft.com/office/powerpoint/2010/main" val="4086748781"/>
              </p:ext>
            </p:extLst>
          </p:nvPr>
        </p:nvGraphicFramePr>
        <p:xfrm>
          <a:off x="2426958" y="3406902"/>
          <a:ext cx="9944336" cy="2745105"/>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571136075"/>
      </p:ext>
    </p:extLst>
  </p:cSld>
  <p:clrMapOvr>
    <a:masterClrMapping/>
  </p:clrMapOvr>
  <mc:AlternateContent xmlns:mc="http://schemas.openxmlformats.org/markup-compatibility/2006">
    <mc:Choice xmlns:p14="http://schemas.microsoft.com/office/powerpoint/2010/main" Requires="p14">
      <p:transition spd="med" p14:dur="700" advTm="9352">
        <p:fade/>
      </p:transition>
    </mc:Choice>
    <mc:Fallback>
      <p:transition spd="med" advTm="9352">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ACE67B-24A4-4750-B75D-6A31BFDC627E}"/>
              </a:ext>
            </a:extLst>
          </p:cNvPr>
          <p:cNvSpPr>
            <a:spLocks noGrp="1"/>
          </p:cNvSpPr>
          <p:nvPr>
            <p:ph type="title"/>
          </p:nvPr>
        </p:nvSpPr>
        <p:spPr/>
        <p:txBody>
          <a:bodyPr/>
          <a:lstStyle/>
          <a:p>
            <a:r>
              <a:rPr lang="fr-FR"/>
              <a:t>Domaines d'application</a:t>
            </a:r>
          </a:p>
        </p:txBody>
      </p:sp>
      <p:sp>
        <p:nvSpPr>
          <p:cNvPr id="15" name="ZoneTexte 14">
            <a:extLst>
              <a:ext uri="{FF2B5EF4-FFF2-40B4-BE49-F238E27FC236}">
                <a16:creationId xmlns:a16="http://schemas.microsoft.com/office/drawing/2014/main" id="{DDA1928E-DE71-4E04-ACBB-1D2116DAD682}"/>
              </a:ext>
            </a:extLst>
          </p:cNvPr>
          <p:cNvSpPr txBox="1"/>
          <p:nvPr/>
        </p:nvSpPr>
        <p:spPr>
          <a:xfrm>
            <a:off x="591458" y="1005549"/>
            <a:ext cx="5865195" cy="307777"/>
          </a:xfrm>
          <a:prstGeom prst="rect">
            <a:avLst/>
          </a:prstGeom>
          <a:noFill/>
        </p:spPr>
        <p:txBody>
          <a:bodyPr wrap="none" rtlCol="0">
            <a:spAutoFit/>
          </a:bodyPr>
          <a:lstStyle/>
          <a:p>
            <a:r>
              <a:rPr lang="fr-FR" sz="1400" b="0" i="0">
                <a:solidFill>
                  <a:srgbClr val="000000"/>
                </a:solidFill>
                <a:effectLst/>
              </a:rPr>
              <a:t>Je trouve les IA génératives utiles pour... (plusieurs réponses possibles)</a:t>
            </a:r>
            <a:endParaRPr lang="fr-FR" sz="1400"/>
          </a:p>
        </p:txBody>
      </p:sp>
      <p:sp>
        <p:nvSpPr>
          <p:cNvPr id="20" name="Rectangle : coins arrondis 19">
            <a:extLst>
              <a:ext uri="{FF2B5EF4-FFF2-40B4-BE49-F238E27FC236}">
                <a16:creationId xmlns:a16="http://schemas.microsoft.com/office/drawing/2014/main" id="{3E2D9F97-18E4-4902-8B3B-94F0401C05CA}"/>
              </a:ext>
            </a:extLst>
          </p:cNvPr>
          <p:cNvSpPr/>
          <p:nvPr/>
        </p:nvSpPr>
        <p:spPr>
          <a:xfrm>
            <a:off x="405015" y="2265326"/>
            <a:ext cx="5504541" cy="3458616"/>
          </a:xfrm>
          <a:prstGeom prst="roundRect">
            <a:avLst>
              <a:gd name="adj" fmla="val 7472"/>
            </a:avLst>
          </a:prstGeom>
          <a:noFill/>
          <a:ln w="63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21" name="Graphique 20">
            <a:extLst>
              <a:ext uri="{FF2B5EF4-FFF2-40B4-BE49-F238E27FC236}">
                <a16:creationId xmlns:a16="http://schemas.microsoft.com/office/drawing/2014/main" id="{77E1388A-8101-429F-AB95-40AD9E7F8B3B}"/>
              </a:ext>
            </a:extLst>
          </p:cNvPr>
          <p:cNvGraphicFramePr>
            <a:graphicFrameLocks/>
          </p:cNvGraphicFramePr>
          <p:nvPr>
            <p:extLst>
              <p:ext uri="{D42A27DB-BD31-4B8C-83A1-F6EECF244321}">
                <p14:modId xmlns:p14="http://schemas.microsoft.com/office/powerpoint/2010/main" val="828587022"/>
              </p:ext>
            </p:extLst>
          </p:nvPr>
        </p:nvGraphicFramePr>
        <p:xfrm>
          <a:off x="560489" y="2336477"/>
          <a:ext cx="5349067" cy="3387464"/>
        </p:xfrm>
        <a:graphic>
          <a:graphicData uri="http://schemas.openxmlformats.org/drawingml/2006/chart">
            <c:chart xmlns:c="http://schemas.openxmlformats.org/drawingml/2006/chart" xmlns:r="http://schemas.openxmlformats.org/officeDocument/2006/relationships" r:id="rId2"/>
          </a:graphicData>
        </a:graphic>
      </p:graphicFrame>
      <p:sp>
        <p:nvSpPr>
          <p:cNvPr id="8" name="ZoneTexte 7">
            <a:extLst>
              <a:ext uri="{FF2B5EF4-FFF2-40B4-BE49-F238E27FC236}">
                <a16:creationId xmlns:a16="http://schemas.microsoft.com/office/drawing/2014/main" id="{CFEF0B90-C6C8-4FA1-B680-79EFD992550B}"/>
              </a:ext>
            </a:extLst>
          </p:cNvPr>
          <p:cNvSpPr txBox="1"/>
          <p:nvPr/>
        </p:nvSpPr>
        <p:spPr>
          <a:xfrm>
            <a:off x="2145460" y="1824883"/>
            <a:ext cx="2384301" cy="369332"/>
          </a:xfrm>
          <a:prstGeom prst="rect">
            <a:avLst/>
          </a:prstGeom>
          <a:noFill/>
        </p:spPr>
        <p:txBody>
          <a:bodyPr wrap="square" rtlCol="0">
            <a:spAutoFit/>
          </a:bodyPr>
          <a:lstStyle/>
          <a:p>
            <a:r>
              <a:rPr lang="fr-FR">
                <a:solidFill>
                  <a:schemeClr val="bg1">
                    <a:lumMod val="50000"/>
                  </a:schemeClr>
                </a:solidFill>
              </a:rPr>
              <a:t>Enseignants (N=69)</a:t>
            </a:r>
          </a:p>
        </p:txBody>
      </p:sp>
      <p:sp>
        <p:nvSpPr>
          <p:cNvPr id="10" name="Rectangle : coins arrondis 9">
            <a:extLst>
              <a:ext uri="{FF2B5EF4-FFF2-40B4-BE49-F238E27FC236}">
                <a16:creationId xmlns:a16="http://schemas.microsoft.com/office/drawing/2014/main" id="{A86C41A3-B57B-47B4-BF6A-BF4EFCE99990}"/>
              </a:ext>
            </a:extLst>
          </p:cNvPr>
          <p:cNvSpPr/>
          <p:nvPr/>
        </p:nvSpPr>
        <p:spPr>
          <a:xfrm>
            <a:off x="6269231" y="2257201"/>
            <a:ext cx="5440249" cy="3458616"/>
          </a:xfrm>
          <a:prstGeom prst="roundRect">
            <a:avLst>
              <a:gd name="adj" fmla="val 7472"/>
            </a:avLst>
          </a:prstGeom>
          <a:noFill/>
          <a:ln w="63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a:extLst>
              <a:ext uri="{FF2B5EF4-FFF2-40B4-BE49-F238E27FC236}">
                <a16:creationId xmlns:a16="http://schemas.microsoft.com/office/drawing/2014/main" id="{BCF2DCB1-BD7E-44A0-A2C6-37EC3FEBA222}"/>
              </a:ext>
            </a:extLst>
          </p:cNvPr>
          <p:cNvSpPr txBox="1"/>
          <p:nvPr/>
        </p:nvSpPr>
        <p:spPr>
          <a:xfrm>
            <a:off x="7910429" y="1842200"/>
            <a:ext cx="2384301" cy="369332"/>
          </a:xfrm>
          <a:prstGeom prst="rect">
            <a:avLst/>
          </a:prstGeom>
          <a:noFill/>
        </p:spPr>
        <p:txBody>
          <a:bodyPr wrap="square" rtlCol="0">
            <a:spAutoFit/>
          </a:bodyPr>
          <a:lstStyle/>
          <a:p>
            <a:r>
              <a:rPr lang="fr-FR">
                <a:solidFill>
                  <a:schemeClr val="bg1">
                    <a:lumMod val="50000"/>
                  </a:schemeClr>
                </a:solidFill>
              </a:rPr>
              <a:t>Etudiants (N=253)</a:t>
            </a:r>
          </a:p>
        </p:txBody>
      </p:sp>
      <p:graphicFrame>
        <p:nvGraphicFramePr>
          <p:cNvPr id="16" name="Graphique 15">
            <a:extLst>
              <a:ext uri="{FF2B5EF4-FFF2-40B4-BE49-F238E27FC236}">
                <a16:creationId xmlns:a16="http://schemas.microsoft.com/office/drawing/2014/main" id="{5EC7D103-DF46-4C1F-88BF-74A2276C1803}"/>
              </a:ext>
            </a:extLst>
          </p:cNvPr>
          <p:cNvGraphicFramePr>
            <a:graphicFrameLocks/>
          </p:cNvGraphicFramePr>
          <p:nvPr>
            <p:extLst>
              <p:ext uri="{D42A27DB-BD31-4B8C-83A1-F6EECF244321}">
                <p14:modId xmlns:p14="http://schemas.microsoft.com/office/powerpoint/2010/main" val="3569067948"/>
              </p:ext>
            </p:extLst>
          </p:nvPr>
        </p:nvGraphicFramePr>
        <p:xfrm>
          <a:off x="6400798" y="2373494"/>
          <a:ext cx="5190518" cy="334232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65711500"/>
      </p:ext>
    </p:extLst>
  </p:cSld>
  <p:clrMapOvr>
    <a:masterClrMapping/>
  </p:clrMapOvr>
  <mc:AlternateContent xmlns:mc="http://schemas.openxmlformats.org/markup-compatibility/2006">
    <mc:Choice xmlns:p14="http://schemas.microsoft.com/office/powerpoint/2010/main" Requires="p14">
      <p:transition spd="med" p14:dur="700" advTm="15536">
        <p:fade/>
      </p:transition>
    </mc:Choice>
    <mc:Fallback>
      <p:transition spd="med" advTm="15536">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ACE67B-24A4-4750-B75D-6A31BFDC627E}"/>
              </a:ext>
            </a:extLst>
          </p:cNvPr>
          <p:cNvSpPr>
            <a:spLocks noGrp="1"/>
          </p:cNvSpPr>
          <p:nvPr>
            <p:ph type="title"/>
          </p:nvPr>
        </p:nvSpPr>
        <p:spPr/>
        <p:txBody>
          <a:bodyPr/>
          <a:lstStyle/>
          <a:p>
            <a:r>
              <a:rPr lang="fr-FR"/>
              <a:t>Domaines d'application</a:t>
            </a:r>
          </a:p>
        </p:txBody>
      </p:sp>
      <p:sp>
        <p:nvSpPr>
          <p:cNvPr id="15" name="ZoneTexte 14">
            <a:extLst>
              <a:ext uri="{FF2B5EF4-FFF2-40B4-BE49-F238E27FC236}">
                <a16:creationId xmlns:a16="http://schemas.microsoft.com/office/drawing/2014/main" id="{DDA1928E-DE71-4E04-ACBB-1D2116DAD682}"/>
              </a:ext>
            </a:extLst>
          </p:cNvPr>
          <p:cNvSpPr txBox="1"/>
          <p:nvPr/>
        </p:nvSpPr>
        <p:spPr>
          <a:xfrm>
            <a:off x="591458" y="1005549"/>
            <a:ext cx="6668749" cy="307777"/>
          </a:xfrm>
          <a:prstGeom prst="rect">
            <a:avLst/>
          </a:prstGeom>
          <a:noFill/>
        </p:spPr>
        <p:txBody>
          <a:bodyPr wrap="none" rtlCol="0">
            <a:spAutoFit/>
          </a:bodyPr>
          <a:lstStyle/>
          <a:p>
            <a:r>
              <a:rPr lang="fr-FR" sz="1400">
                <a:solidFill>
                  <a:srgbClr val="000000"/>
                </a:solidFill>
              </a:rPr>
              <a:t>Parmi ces usages que je trouve utiles, lesquels je mets effectivement en œuvre ? </a:t>
            </a:r>
            <a:endParaRPr lang="fr-FR" sz="1400"/>
          </a:p>
        </p:txBody>
      </p:sp>
      <p:graphicFrame>
        <p:nvGraphicFramePr>
          <p:cNvPr id="9" name="Graphique 8">
            <a:extLst>
              <a:ext uri="{FF2B5EF4-FFF2-40B4-BE49-F238E27FC236}">
                <a16:creationId xmlns:a16="http://schemas.microsoft.com/office/drawing/2014/main" id="{710D5C0A-A35E-423D-802E-A4427F1C0133}"/>
              </a:ext>
            </a:extLst>
          </p:cNvPr>
          <p:cNvGraphicFramePr>
            <a:graphicFrameLocks/>
          </p:cNvGraphicFramePr>
          <p:nvPr>
            <p:extLst>
              <p:ext uri="{D42A27DB-BD31-4B8C-83A1-F6EECF244321}">
                <p14:modId xmlns:p14="http://schemas.microsoft.com/office/powerpoint/2010/main" val="1700316381"/>
              </p:ext>
            </p:extLst>
          </p:nvPr>
        </p:nvGraphicFramePr>
        <p:xfrm>
          <a:off x="457121" y="2389239"/>
          <a:ext cx="5372180" cy="3296603"/>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 coins arrondis 7">
            <a:extLst>
              <a:ext uri="{FF2B5EF4-FFF2-40B4-BE49-F238E27FC236}">
                <a16:creationId xmlns:a16="http://schemas.microsoft.com/office/drawing/2014/main" id="{3071AF8B-A120-4E8F-87DD-2E9C9B615C40}"/>
              </a:ext>
            </a:extLst>
          </p:cNvPr>
          <p:cNvSpPr/>
          <p:nvPr/>
        </p:nvSpPr>
        <p:spPr>
          <a:xfrm>
            <a:off x="405015" y="2265326"/>
            <a:ext cx="5504541" cy="3458616"/>
          </a:xfrm>
          <a:prstGeom prst="roundRect">
            <a:avLst>
              <a:gd name="adj" fmla="val 7472"/>
            </a:avLst>
          </a:prstGeom>
          <a:noFill/>
          <a:ln w="63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a:extLst>
              <a:ext uri="{FF2B5EF4-FFF2-40B4-BE49-F238E27FC236}">
                <a16:creationId xmlns:a16="http://schemas.microsoft.com/office/drawing/2014/main" id="{7450FF80-A45B-4EA5-AA36-6D6175B5FD34}"/>
              </a:ext>
            </a:extLst>
          </p:cNvPr>
          <p:cNvSpPr txBox="1"/>
          <p:nvPr/>
        </p:nvSpPr>
        <p:spPr>
          <a:xfrm>
            <a:off x="2145460" y="1824883"/>
            <a:ext cx="2384301" cy="369332"/>
          </a:xfrm>
          <a:prstGeom prst="rect">
            <a:avLst/>
          </a:prstGeom>
          <a:noFill/>
        </p:spPr>
        <p:txBody>
          <a:bodyPr wrap="square" rtlCol="0">
            <a:spAutoFit/>
          </a:bodyPr>
          <a:lstStyle/>
          <a:p>
            <a:r>
              <a:rPr lang="fr-FR">
                <a:solidFill>
                  <a:schemeClr val="bg1">
                    <a:lumMod val="50000"/>
                  </a:schemeClr>
                </a:solidFill>
              </a:rPr>
              <a:t>Enseignants (N=69)</a:t>
            </a:r>
          </a:p>
        </p:txBody>
      </p:sp>
      <p:sp>
        <p:nvSpPr>
          <p:cNvPr id="11" name="Rectangle : coins arrondis 10">
            <a:extLst>
              <a:ext uri="{FF2B5EF4-FFF2-40B4-BE49-F238E27FC236}">
                <a16:creationId xmlns:a16="http://schemas.microsoft.com/office/drawing/2014/main" id="{AF0FE1A1-B9BC-4C78-9984-15C99A26CC7B}"/>
              </a:ext>
            </a:extLst>
          </p:cNvPr>
          <p:cNvSpPr/>
          <p:nvPr/>
        </p:nvSpPr>
        <p:spPr>
          <a:xfrm>
            <a:off x="6269231" y="2257201"/>
            <a:ext cx="5440249" cy="3458616"/>
          </a:xfrm>
          <a:prstGeom prst="roundRect">
            <a:avLst>
              <a:gd name="adj" fmla="val 7472"/>
            </a:avLst>
          </a:prstGeom>
          <a:noFill/>
          <a:ln w="63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a:extLst>
              <a:ext uri="{FF2B5EF4-FFF2-40B4-BE49-F238E27FC236}">
                <a16:creationId xmlns:a16="http://schemas.microsoft.com/office/drawing/2014/main" id="{21375FED-46F0-4064-B8D5-6497D70D5CDD}"/>
              </a:ext>
            </a:extLst>
          </p:cNvPr>
          <p:cNvSpPr txBox="1"/>
          <p:nvPr/>
        </p:nvSpPr>
        <p:spPr>
          <a:xfrm>
            <a:off x="7910429" y="1842200"/>
            <a:ext cx="2384301" cy="369332"/>
          </a:xfrm>
          <a:prstGeom prst="rect">
            <a:avLst/>
          </a:prstGeom>
          <a:noFill/>
        </p:spPr>
        <p:txBody>
          <a:bodyPr wrap="square" rtlCol="0">
            <a:spAutoFit/>
          </a:bodyPr>
          <a:lstStyle/>
          <a:p>
            <a:r>
              <a:rPr lang="fr-FR">
                <a:solidFill>
                  <a:schemeClr val="bg1">
                    <a:lumMod val="50000"/>
                  </a:schemeClr>
                </a:solidFill>
              </a:rPr>
              <a:t>Etudiants (N=253)</a:t>
            </a:r>
          </a:p>
        </p:txBody>
      </p:sp>
      <p:graphicFrame>
        <p:nvGraphicFramePr>
          <p:cNvPr id="14" name="Graphique 13">
            <a:extLst>
              <a:ext uri="{FF2B5EF4-FFF2-40B4-BE49-F238E27FC236}">
                <a16:creationId xmlns:a16="http://schemas.microsoft.com/office/drawing/2014/main" id="{8356040E-BD73-48D4-8D43-9201B846F5E4}"/>
              </a:ext>
            </a:extLst>
          </p:cNvPr>
          <p:cNvGraphicFramePr>
            <a:graphicFrameLocks/>
          </p:cNvGraphicFramePr>
          <p:nvPr>
            <p:extLst>
              <p:ext uri="{D42A27DB-BD31-4B8C-83A1-F6EECF244321}">
                <p14:modId xmlns:p14="http://schemas.microsoft.com/office/powerpoint/2010/main" val="3390449717"/>
              </p:ext>
            </p:extLst>
          </p:nvPr>
        </p:nvGraphicFramePr>
        <p:xfrm>
          <a:off x="6304983" y="2351535"/>
          <a:ext cx="5440250" cy="348821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92673433"/>
      </p:ext>
    </p:extLst>
  </p:cSld>
  <p:clrMapOvr>
    <a:masterClrMapping/>
  </p:clrMapOvr>
  <mc:AlternateContent xmlns:mc="http://schemas.openxmlformats.org/markup-compatibility/2006">
    <mc:Choice xmlns:p14="http://schemas.microsoft.com/office/powerpoint/2010/main" Requires="p14">
      <p:transition spd="med" p14:dur="700" advTm="14787">
        <p:fade/>
      </p:transition>
    </mc:Choice>
    <mc:Fallback>
      <p:transition spd="med" advTm="14787">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ACE67B-24A4-4750-B75D-6A31BFDC627E}"/>
              </a:ext>
            </a:extLst>
          </p:cNvPr>
          <p:cNvSpPr>
            <a:spLocks noGrp="1"/>
          </p:cNvSpPr>
          <p:nvPr>
            <p:ph type="title"/>
          </p:nvPr>
        </p:nvSpPr>
        <p:spPr/>
        <p:txBody>
          <a:bodyPr/>
          <a:lstStyle/>
          <a:p>
            <a:r>
              <a:rPr lang="fr-FR"/>
              <a:t>Domaines d'application</a:t>
            </a:r>
          </a:p>
        </p:txBody>
      </p:sp>
      <p:sp>
        <p:nvSpPr>
          <p:cNvPr id="15" name="ZoneTexte 14">
            <a:extLst>
              <a:ext uri="{FF2B5EF4-FFF2-40B4-BE49-F238E27FC236}">
                <a16:creationId xmlns:a16="http://schemas.microsoft.com/office/drawing/2014/main" id="{DDA1928E-DE71-4E04-ACBB-1D2116DAD682}"/>
              </a:ext>
            </a:extLst>
          </p:cNvPr>
          <p:cNvSpPr txBox="1"/>
          <p:nvPr/>
        </p:nvSpPr>
        <p:spPr>
          <a:xfrm>
            <a:off x="591458" y="1005549"/>
            <a:ext cx="2229841" cy="307777"/>
          </a:xfrm>
          <a:prstGeom prst="rect">
            <a:avLst/>
          </a:prstGeom>
          <a:noFill/>
        </p:spPr>
        <p:txBody>
          <a:bodyPr wrap="none" rtlCol="0">
            <a:spAutoFit/>
          </a:bodyPr>
          <a:lstStyle/>
          <a:p>
            <a:r>
              <a:rPr lang="fr-FR" sz="1400">
                <a:solidFill>
                  <a:srgbClr val="000000"/>
                </a:solidFill>
              </a:rPr>
              <a:t>Comment j'utilise les IA ? </a:t>
            </a:r>
            <a:endParaRPr lang="fr-FR" sz="1400"/>
          </a:p>
        </p:txBody>
      </p:sp>
      <p:graphicFrame>
        <p:nvGraphicFramePr>
          <p:cNvPr id="8" name="Graphique 7">
            <a:extLst>
              <a:ext uri="{FF2B5EF4-FFF2-40B4-BE49-F238E27FC236}">
                <a16:creationId xmlns:a16="http://schemas.microsoft.com/office/drawing/2014/main" id="{860045E9-DA62-4998-8B4D-1009A363E9CD}"/>
              </a:ext>
            </a:extLst>
          </p:cNvPr>
          <p:cNvGraphicFramePr>
            <a:graphicFrameLocks/>
          </p:cNvGraphicFramePr>
          <p:nvPr>
            <p:extLst>
              <p:ext uri="{D42A27DB-BD31-4B8C-83A1-F6EECF244321}">
                <p14:modId xmlns:p14="http://schemas.microsoft.com/office/powerpoint/2010/main" val="4152305447"/>
              </p:ext>
            </p:extLst>
          </p:nvPr>
        </p:nvGraphicFramePr>
        <p:xfrm>
          <a:off x="481729" y="2399066"/>
          <a:ext cx="5284071" cy="3329451"/>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 coins arrondis 8">
            <a:extLst>
              <a:ext uri="{FF2B5EF4-FFF2-40B4-BE49-F238E27FC236}">
                <a16:creationId xmlns:a16="http://schemas.microsoft.com/office/drawing/2014/main" id="{FAAA1461-407E-44C8-B211-DF98AE085AEA}"/>
              </a:ext>
            </a:extLst>
          </p:cNvPr>
          <p:cNvSpPr/>
          <p:nvPr/>
        </p:nvSpPr>
        <p:spPr>
          <a:xfrm>
            <a:off x="405015" y="2265326"/>
            <a:ext cx="5504541" cy="3458616"/>
          </a:xfrm>
          <a:prstGeom prst="roundRect">
            <a:avLst>
              <a:gd name="adj" fmla="val 7472"/>
            </a:avLst>
          </a:prstGeom>
          <a:noFill/>
          <a:ln w="63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a:extLst>
              <a:ext uri="{FF2B5EF4-FFF2-40B4-BE49-F238E27FC236}">
                <a16:creationId xmlns:a16="http://schemas.microsoft.com/office/drawing/2014/main" id="{3912615A-6518-4596-BA55-257EA63E4C62}"/>
              </a:ext>
            </a:extLst>
          </p:cNvPr>
          <p:cNvSpPr txBox="1"/>
          <p:nvPr/>
        </p:nvSpPr>
        <p:spPr>
          <a:xfrm>
            <a:off x="2145460" y="1824883"/>
            <a:ext cx="2384301" cy="369332"/>
          </a:xfrm>
          <a:prstGeom prst="rect">
            <a:avLst/>
          </a:prstGeom>
          <a:noFill/>
        </p:spPr>
        <p:txBody>
          <a:bodyPr wrap="square" rtlCol="0">
            <a:spAutoFit/>
          </a:bodyPr>
          <a:lstStyle/>
          <a:p>
            <a:r>
              <a:rPr lang="fr-FR">
                <a:solidFill>
                  <a:schemeClr val="bg1">
                    <a:lumMod val="50000"/>
                  </a:schemeClr>
                </a:solidFill>
              </a:rPr>
              <a:t>Enseignants (N=69)</a:t>
            </a:r>
          </a:p>
        </p:txBody>
      </p:sp>
      <p:sp>
        <p:nvSpPr>
          <p:cNvPr id="11" name="Rectangle : coins arrondis 10">
            <a:extLst>
              <a:ext uri="{FF2B5EF4-FFF2-40B4-BE49-F238E27FC236}">
                <a16:creationId xmlns:a16="http://schemas.microsoft.com/office/drawing/2014/main" id="{E97424AE-F1DF-4F9A-944A-AF25B14229E6}"/>
              </a:ext>
            </a:extLst>
          </p:cNvPr>
          <p:cNvSpPr/>
          <p:nvPr/>
        </p:nvSpPr>
        <p:spPr>
          <a:xfrm>
            <a:off x="6269231" y="2257201"/>
            <a:ext cx="5440249" cy="3458616"/>
          </a:xfrm>
          <a:prstGeom prst="roundRect">
            <a:avLst>
              <a:gd name="adj" fmla="val 7472"/>
            </a:avLst>
          </a:prstGeom>
          <a:noFill/>
          <a:ln w="63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a:extLst>
              <a:ext uri="{FF2B5EF4-FFF2-40B4-BE49-F238E27FC236}">
                <a16:creationId xmlns:a16="http://schemas.microsoft.com/office/drawing/2014/main" id="{F728290B-B2B5-436F-956C-024748DBEEF6}"/>
              </a:ext>
            </a:extLst>
          </p:cNvPr>
          <p:cNvSpPr txBox="1"/>
          <p:nvPr/>
        </p:nvSpPr>
        <p:spPr>
          <a:xfrm>
            <a:off x="7910429" y="1842200"/>
            <a:ext cx="2384301" cy="369332"/>
          </a:xfrm>
          <a:prstGeom prst="rect">
            <a:avLst/>
          </a:prstGeom>
          <a:noFill/>
        </p:spPr>
        <p:txBody>
          <a:bodyPr wrap="square" rtlCol="0">
            <a:spAutoFit/>
          </a:bodyPr>
          <a:lstStyle/>
          <a:p>
            <a:r>
              <a:rPr lang="fr-FR">
                <a:solidFill>
                  <a:schemeClr val="bg1">
                    <a:lumMod val="50000"/>
                  </a:schemeClr>
                </a:solidFill>
              </a:rPr>
              <a:t>Etudiants (N=253)</a:t>
            </a:r>
          </a:p>
        </p:txBody>
      </p:sp>
      <p:graphicFrame>
        <p:nvGraphicFramePr>
          <p:cNvPr id="14" name="Graphique 13">
            <a:extLst>
              <a:ext uri="{FF2B5EF4-FFF2-40B4-BE49-F238E27FC236}">
                <a16:creationId xmlns:a16="http://schemas.microsoft.com/office/drawing/2014/main" id="{CF491AB7-12B6-4DC1-A630-515C7330304B}"/>
              </a:ext>
            </a:extLst>
          </p:cNvPr>
          <p:cNvGraphicFramePr>
            <a:graphicFrameLocks/>
          </p:cNvGraphicFramePr>
          <p:nvPr>
            <p:extLst>
              <p:ext uri="{D42A27DB-BD31-4B8C-83A1-F6EECF244321}">
                <p14:modId xmlns:p14="http://schemas.microsoft.com/office/powerpoint/2010/main" val="1175245728"/>
              </p:ext>
            </p:extLst>
          </p:nvPr>
        </p:nvGraphicFramePr>
        <p:xfrm>
          <a:off x="6400800" y="2286714"/>
          <a:ext cx="5642956" cy="340144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07621546"/>
      </p:ext>
    </p:extLst>
  </p:cSld>
  <p:clrMapOvr>
    <a:masterClrMapping/>
  </p:clrMapOvr>
  <mc:AlternateContent xmlns:mc="http://schemas.openxmlformats.org/markup-compatibility/2006">
    <mc:Choice xmlns:p14="http://schemas.microsoft.com/office/powerpoint/2010/main" Requires="p14">
      <p:transition spd="med" p14:dur="700" advTm="11422">
        <p:fade/>
      </p:transition>
    </mc:Choice>
    <mc:Fallback>
      <p:transition spd="med" advTm="11422">
        <p:fade/>
      </p:transition>
    </mc:Fallback>
  </mc:AlternateContent>
</p:sld>
</file>

<file path=ppt/theme/theme1.xml><?xml version="1.0" encoding="utf-8"?>
<a:theme xmlns:a="http://schemas.openxmlformats.org/drawingml/2006/main" name="Thème Office">
  <a:themeElements>
    <a:clrScheme name="Personnalisé 460">
      <a:dk1>
        <a:srgbClr val="000000"/>
      </a:dk1>
      <a:lt1>
        <a:srgbClr val="FFFFFF"/>
      </a:lt1>
      <a:dk2>
        <a:srgbClr val="DF231D"/>
      </a:dk2>
      <a:lt2>
        <a:srgbClr val="470A68"/>
      </a:lt2>
      <a:accent1>
        <a:srgbClr val="FC4C02"/>
      </a:accent1>
      <a:accent2>
        <a:srgbClr val="F2CD00"/>
      </a:accent2>
      <a:accent3>
        <a:srgbClr val="7C2628"/>
      </a:accent3>
      <a:accent4>
        <a:srgbClr val="64CCC9"/>
      </a:accent4>
      <a:accent5>
        <a:srgbClr val="5461C8"/>
      </a:accent5>
      <a:accent6>
        <a:srgbClr val="FF8F1C"/>
      </a:accent6>
      <a:hlink>
        <a:srgbClr val="000000"/>
      </a:hlink>
      <a:folHlink>
        <a:srgbClr val="954F72"/>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d6aa072-9961-463a-8574-fe724715443a">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2D2C093C321BA4098D91F09DE11745F" ma:contentTypeVersion="12" ma:contentTypeDescription="Crée un document." ma:contentTypeScope="" ma:versionID="194fb88b5657ccc829f4341ba9d6d407">
  <xsd:schema xmlns:xsd="http://www.w3.org/2001/XMLSchema" xmlns:xs="http://www.w3.org/2001/XMLSchema" xmlns:p="http://schemas.microsoft.com/office/2006/metadata/properties" xmlns:ns2="ed6aa072-9961-463a-8574-fe724715443a" xmlns:ns3="3949a9e6-beff-48dc-b732-9808502db723" targetNamespace="http://schemas.microsoft.com/office/2006/metadata/properties" ma:root="true" ma:fieldsID="37173823d2b98cde55b9440a0e58d7a9" ns2:_="" ns3:_="">
    <xsd:import namespace="ed6aa072-9961-463a-8574-fe724715443a"/>
    <xsd:import namespace="3949a9e6-beff-48dc-b732-9808502db723"/>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element ref="ns2:lcf76f155ced4ddcb4097134ff3c332f"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6aa072-9961-463a-8574-fe724715443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Balises d’images" ma:readOnly="false" ma:fieldId="{5cf76f15-5ced-4ddc-b409-7134ff3c332f}" ma:taxonomyMulti="true" ma:sspId="92e761e3-8530-43b5-b9d5-8f4965e8c72a"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949a9e6-beff-48dc-b732-9808502db723" elementFormDefault="qualified">
    <xsd:import namespace="http://schemas.microsoft.com/office/2006/documentManagement/types"/>
    <xsd:import namespace="http://schemas.microsoft.com/office/infopath/2007/PartnerControls"/>
    <xsd:element name="SharedWithUsers" ma:index="12"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6706ED0-2C16-4B49-AF31-546E5B7D5AD6}">
  <ds:schemaRefs>
    <ds:schemaRef ds:uri="09a46b6a-5362-4fd5-8286-916a7f0620ec"/>
    <ds:schemaRef ds:uri="d58984bf-d4fa-4b05-9ec6-d9bf34876600"/>
    <ds:schemaRef ds:uri="ed6aa072-9961-463a-8574-fe724715443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89A44146-CAF1-4D16-8917-D8E1A4661F23}">
  <ds:schemaRefs>
    <ds:schemaRef ds:uri="http://schemas.microsoft.com/sharepoint/v3/contenttype/forms"/>
  </ds:schemaRefs>
</ds:datastoreItem>
</file>

<file path=customXml/itemProps3.xml><?xml version="1.0" encoding="utf-8"?>
<ds:datastoreItem xmlns:ds="http://schemas.openxmlformats.org/officeDocument/2006/customXml" ds:itemID="{664C5029-428D-4098-A343-1E323586CE04}">
  <ds:schemaRefs>
    <ds:schemaRef ds:uri="3949a9e6-beff-48dc-b732-9808502db723"/>
    <ds:schemaRef ds:uri="ed6aa072-9961-463a-8574-fe724715443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1086</Words>
  <Application>Microsoft Macintosh PowerPoint</Application>
  <PresentationFormat>Grand écran</PresentationFormat>
  <Paragraphs>163</Paragraphs>
  <Slides>14</Slides>
  <Notes>4</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14</vt:i4>
      </vt:variant>
    </vt:vector>
  </HeadingPairs>
  <TitlesOfParts>
    <vt:vector size="21" baseType="lpstr">
      <vt:lpstr>Arial</vt:lpstr>
      <vt:lpstr>Avenir Black</vt:lpstr>
      <vt:lpstr>Avenir Book</vt:lpstr>
      <vt:lpstr>Avenir Heavy</vt:lpstr>
      <vt:lpstr>Calibri</vt:lpstr>
      <vt:lpstr>Times New Roman</vt:lpstr>
      <vt:lpstr>Thème Office</vt:lpstr>
      <vt:lpstr>Résultats du sondage  “Usages des IA génératives à l’EPF »</vt:lpstr>
      <vt:lpstr>Présentation PowerPoint</vt:lpstr>
      <vt:lpstr>Origine des répondants (enseignants)</vt:lpstr>
      <vt:lpstr>Origine des répondants (étudiants)</vt:lpstr>
      <vt:lpstr>Connaissances de base sur les IA génératives</vt:lpstr>
      <vt:lpstr>Connaissances de base sur les IA génératives</vt:lpstr>
      <vt:lpstr>Domaines d'application</vt:lpstr>
      <vt:lpstr>Domaines d'application</vt:lpstr>
      <vt:lpstr>Domaines d'application</vt:lpstr>
      <vt:lpstr>Retour d'expérience d'utilisation des IA génératives</vt:lpstr>
      <vt:lpstr>Retour d'expérience d'utilisation des IA génératives</vt:lpstr>
      <vt:lpstr>Fréquence d'utilisation des IA génératives</vt:lpstr>
      <vt:lpstr>Outils des IA génératives utilisées</vt:lpstr>
      <vt:lpstr>Besoin de 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Geraldine Bil</dc:creator>
  <cp:lastModifiedBy>Diana Lucia Griffoulieres</cp:lastModifiedBy>
  <cp:revision>19</cp:revision>
  <dcterms:created xsi:type="dcterms:W3CDTF">2021-09-18T12:31:15Z</dcterms:created>
  <dcterms:modified xsi:type="dcterms:W3CDTF">2024-06-27T06:30:38Z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0x01010002D2C093C321BA4098D91F09DE11745F</vt:lpwstr>
  </property>
  <property fmtid="{D5CDD505-2E9C-101B-9397-08002B2CF9AE}" pid="3" name="MediaServiceImageTags">
    <vt:lpwstr/>
  </property>
</Properties>
</file>